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48" r:id="rId2"/>
    <p:sldMasterId id="2147483681" r:id="rId3"/>
    <p:sldMasterId id="2147483658" r:id="rId4"/>
  </p:sldMasterIdLst>
  <p:notesMasterIdLst>
    <p:notesMasterId r:id="rId33"/>
  </p:notesMasterIdLst>
  <p:handoutMasterIdLst>
    <p:handoutMasterId r:id="rId34"/>
  </p:handoutMasterIdLst>
  <p:sldIdLst>
    <p:sldId id="338" r:id="rId5"/>
    <p:sldId id="319" r:id="rId6"/>
    <p:sldId id="321" r:id="rId7"/>
    <p:sldId id="259" r:id="rId8"/>
    <p:sldId id="267" r:id="rId9"/>
    <p:sldId id="322" r:id="rId10"/>
    <p:sldId id="271" r:id="rId11"/>
    <p:sldId id="323" r:id="rId12"/>
    <p:sldId id="274" r:id="rId13"/>
    <p:sldId id="277" r:id="rId14"/>
    <p:sldId id="339" r:id="rId15"/>
    <p:sldId id="340" r:id="rId16"/>
    <p:sldId id="350" r:id="rId17"/>
    <p:sldId id="344" r:id="rId18"/>
    <p:sldId id="351" r:id="rId19"/>
    <p:sldId id="346" r:id="rId20"/>
    <p:sldId id="345" r:id="rId21"/>
    <p:sldId id="349" r:id="rId22"/>
    <p:sldId id="341" r:id="rId23"/>
    <p:sldId id="348" r:id="rId24"/>
    <p:sldId id="347" r:id="rId25"/>
    <p:sldId id="355" r:id="rId26"/>
    <p:sldId id="342" r:id="rId27"/>
    <p:sldId id="343" r:id="rId28"/>
    <p:sldId id="356" r:id="rId29"/>
    <p:sldId id="337" r:id="rId30"/>
    <p:sldId id="335" r:id="rId31"/>
    <p:sldId id="336" r:id="rId32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B856"/>
    <a:srgbClr val="754301"/>
    <a:srgbClr val="B7CBE4"/>
    <a:srgbClr val="4F81BD"/>
    <a:srgbClr val="1CBBB4"/>
    <a:srgbClr val="9FE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4734" autoAdjust="0"/>
    <p:restoredTop sz="95082" autoAdjust="0"/>
  </p:normalViewPr>
  <p:slideViewPr>
    <p:cSldViewPr showGuides="1">
      <p:cViewPr>
        <p:scale>
          <a:sx n="125" d="100"/>
          <a:sy n="125" d="100"/>
        </p:scale>
        <p:origin x="-1224" y="-4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-319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70647C-2142-49BD-86CE-ED609DF61204}" type="datetimeFigureOut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6AFA7-4971-4E87-AA3D-540E429FA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9794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ADFE15-6179-4579-ADBF-D18E81C13FE2}" type="datetimeFigureOut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CCC151-D09E-4313-86BF-DE81850A7C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3177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CC151-D09E-4313-86BF-DE81850A7CA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190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CC151-D09E-4313-86BF-DE81850A7CA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303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CC151-D09E-4313-86BF-DE81850A7CA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827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CC151-D09E-4313-86BF-DE81850A7CA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854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CC151-D09E-4313-86BF-DE81850A7CA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087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31"/>
          <p:cNvGrpSpPr/>
          <p:nvPr userDrawn="1"/>
        </p:nvGrpSpPr>
        <p:grpSpPr>
          <a:xfrm>
            <a:off x="3293503" y="411510"/>
            <a:ext cx="2556993" cy="2699230"/>
            <a:chOff x="787805" y="339502"/>
            <a:chExt cx="4175262" cy="4407517"/>
          </a:xfrm>
        </p:grpSpPr>
        <p:sp>
          <p:nvSpPr>
            <p:cNvPr id="133" name="Oval 132"/>
            <p:cNvSpPr/>
            <p:nvPr/>
          </p:nvSpPr>
          <p:spPr>
            <a:xfrm>
              <a:off x="787805" y="339502"/>
              <a:ext cx="4175262" cy="41752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grpSp>
          <p:nvGrpSpPr>
            <p:cNvPr id="134" name="Group 133"/>
            <p:cNvGrpSpPr/>
            <p:nvPr/>
          </p:nvGrpSpPr>
          <p:grpSpPr>
            <a:xfrm>
              <a:off x="1129436" y="1046675"/>
              <a:ext cx="3492000" cy="3700344"/>
              <a:chOff x="5304922" y="1037184"/>
              <a:chExt cx="3492000" cy="3700344"/>
            </a:xfrm>
          </p:grpSpPr>
          <p:grpSp>
            <p:nvGrpSpPr>
              <p:cNvPr id="135" name="Group 134"/>
              <p:cNvGrpSpPr/>
              <p:nvPr/>
            </p:nvGrpSpPr>
            <p:grpSpPr>
              <a:xfrm>
                <a:off x="5304922" y="3743716"/>
                <a:ext cx="3492000" cy="437610"/>
                <a:chOff x="1709238" y="4209096"/>
                <a:chExt cx="3492000" cy="437610"/>
              </a:xfrm>
            </p:grpSpPr>
            <p:sp>
              <p:nvSpPr>
                <p:cNvPr id="161" name="Rectangle 160"/>
                <p:cNvSpPr/>
                <p:nvPr/>
              </p:nvSpPr>
              <p:spPr>
                <a:xfrm>
                  <a:off x="1709238" y="4214706"/>
                  <a:ext cx="3492000" cy="432000"/>
                </a:xfrm>
                <a:prstGeom prst="rect">
                  <a:avLst/>
                </a:prstGeom>
                <a:solidFill>
                  <a:schemeClr val="accent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</a:endParaRPr>
                </a:p>
              </p:txBody>
            </p:sp>
            <p:grpSp>
              <p:nvGrpSpPr>
                <p:cNvPr id="162" name="Group 161"/>
                <p:cNvGrpSpPr/>
                <p:nvPr/>
              </p:nvGrpSpPr>
              <p:grpSpPr>
                <a:xfrm>
                  <a:off x="2078720" y="4209096"/>
                  <a:ext cx="469833" cy="432000"/>
                  <a:chOff x="2078720" y="4209096"/>
                  <a:chExt cx="469833" cy="432000"/>
                </a:xfrm>
              </p:grpSpPr>
              <p:sp>
                <p:nvSpPr>
                  <p:cNvPr id="170" name="Rectangle 169"/>
                  <p:cNvSpPr/>
                  <p:nvPr/>
                </p:nvSpPr>
                <p:spPr>
                  <a:xfrm>
                    <a:off x="2078720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171" name="Rectangle 170"/>
                  <p:cNvSpPr/>
                  <p:nvPr/>
                </p:nvSpPr>
                <p:spPr>
                  <a:xfrm>
                    <a:off x="2217331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172" name="Rectangle 171"/>
                  <p:cNvSpPr/>
                  <p:nvPr/>
                </p:nvSpPr>
                <p:spPr>
                  <a:xfrm>
                    <a:off x="2355942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173" name="Rectangle 172"/>
                  <p:cNvSpPr/>
                  <p:nvPr/>
                </p:nvSpPr>
                <p:spPr>
                  <a:xfrm>
                    <a:off x="2494553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</a:endParaRPr>
                  </a:p>
                </p:txBody>
              </p:sp>
            </p:grpSp>
            <p:grpSp>
              <p:nvGrpSpPr>
                <p:cNvPr id="163" name="Group 162"/>
                <p:cNvGrpSpPr/>
                <p:nvPr/>
              </p:nvGrpSpPr>
              <p:grpSpPr>
                <a:xfrm>
                  <a:off x="4098293" y="4384000"/>
                  <a:ext cx="900965" cy="82800"/>
                  <a:chOff x="4098293" y="4384000"/>
                  <a:chExt cx="900965" cy="82800"/>
                </a:xfrm>
              </p:grpSpPr>
              <p:sp>
                <p:nvSpPr>
                  <p:cNvPr id="164" name="Rectangle 163"/>
                  <p:cNvSpPr/>
                  <p:nvPr/>
                </p:nvSpPr>
                <p:spPr>
                  <a:xfrm>
                    <a:off x="4098293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165" name="Rectangle 164"/>
                  <p:cNvSpPr/>
                  <p:nvPr/>
                </p:nvSpPr>
                <p:spPr>
                  <a:xfrm>
                    <a:off x="4260486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166" name="Rectangle 165"/>
                  <p:cNvSpPr/>
                  <p:nvPr/>
                </p:nvSpPr>
                <p:spPr>
                  <a:xfrm>
                    <a:off x="4422679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167" name="Rectangle 166"/>
                  <p:cNvSpPr/>
                  <p:nvPr/>
                </p:nvSpPr>
                <p:spPr>
                  <a:xfrm>
                    <a:off x="4584872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168" name="Rectangle 167"/>
                  <p:cNvSpPr/>
                  <p:nvPr/>
                </p:nvSpPr>
                <p:spPr>
                  <a:xfrm>
                    <a:off x="4747065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169" name="Rectangle 168"/>
                  <p:cNvSpPr/>
                  <p:nvPr/>
                </p:nvSpPr>
                <p:spPr>
                  <a:xfrm>
                    <a:off x="4909258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</a:endParaRPr>
                  </a:p>
                </p:txBody>
              </p:sp>
            </p:grpSp>
          </p:grpSp>
          <p:grpSp>
            <p:nvGrpSpPr>
              <p:cNvPr id="136" name="Group 135"/>
              <p:cNvGrpSpPr/>
              <p:nvPr/>
            </p:nvGrpSpPr>
            <p:grpSpPr>
              <a:xfrm flipH="1">
                <a:off x="5304922" y="4299918"/>
                <a:ext cx="3492000" cy="437610"/>
                <a:chOff x="1709238" y="4209096"/>
                <a:chExt cx="3492000" cy="437610"/>
              </a:xfrm>
            </p:grpSpPr>
            <p:sp>
              <p:nvSpPr>
                <p:cNvPr id="148" name="Rectangle 147"/>
                <p:cNvSpPr/>
                <p:nvPr/>
              </p:nvSpPr>
              <p:spPr>
                <a:xfrm>
                  <a:off x="1709238" y="4214706"/>
                  <a:ext cx="3492000" cy="432000"/>
                </a:xfrm>
                <a:prstGeom prst="rect">
                  <a:avLst/>
                </a:prstGeom>
                <a:solidFill>
                  <a:schemeClr val="accent2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</a:endParaRPr>
                </a:p>
              </p:txBody>
            </p:sp>
            <p:grpSp>
              <p:nvGrpSpPr>
                <p:cNvPr id="149" name="Group 148"/>
                <p:cNvGrpSpPr/>
                <p:nvPr/>
              </p:nvGrpSpPr>
              <p:grpSpPr>
                <a:xfrm>
                  <a:off x="2078720" y="4209096"/>
                  <a:ext cx="469833" cy="432000"/>
                  <a:chOff x="2078720" y="4209096"/>
                  <a:chExt cx="469833" cy="432000"/>
                </a:xfrm>
              </p:grpSpPr>
              <p:sp>
                <p:nvSpPr>
                  <p:cNvPr id="157" name="Rectangle 156"/>
                  <p:cNvSpPr/>
                  <p:nvPr/>
                </p:nvSpPr>
                <p:spPr>
                  <a:xfrm>
                    <a:off x="2078720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158" name="Rectangle 157"/>
                  <p:cNvSpPr/>
                  <p:nvPr/>
                </p:nvSpPr>
                <p:spPr>
                  <a:xfrm>
                    <a:off x="2217331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159" name="Rectangle 158"/>
                  <p:cNvSpPr/>
                  <p:nvPr/>
                </p:nvSpPr>
                <p:spPr>
                  <a:xfrm>
                    <a:off x="2355942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160" name="Rectangle 159"/>
                  <p:cNvSpPr/>
                  <p:nvPr/>
                </p:nvSpPr>
                <p:spPr>
                  <a:xfrm>
                    <a:off x="2494553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</a:endParaRPr>
                  </a:p>
                </p:txBody>
              </p:sp>
            </p:grpSp>
            <p:grpSp>
              <p:nvGrpSpPr>
                <p:cNvPr id="150" name="Group 149"/>
                <p:cNvGrpSpPr/>
                <p:nvPr/>
              </p:nvGrpSpPr>
              <p:grpSpPr>
                <a:xfrm>
                  <a:off x="4098293" y="4384000"/>
                  <a:ext cx="900965" cy="82800"/>
                  <a:chOff x="4098293" y="4384000"/>
                  <a:chExt cx="900965" cy="82800"/>
                </a:xfrm>
              </p:grpSpPr>
              <p:sp>
                <p:nvSpPr>
                  <p:cNvPr id="151" name="Rectangle 150"/>
                  <p:cNvSpPr/>
                  <p:nvPr/>
                </p:nvSpPr>
                <p:spPr>
                  <a:xfrm>
                    <a:off x="4098293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152" name="Rectangle 151"/>
                  <p:cNvSpPr/>
                  <p:nvPr/>
                </p:nvSpPr>
                <p:spPr>
                  <a:xfrm>
                    <a:off x="4260486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153" name="Rectangle 152"/>
                  <p:cNvSpPr/>
                  <p:nvPr/>
                </p:nvSpPr>
                <p:spPr>
                  <a:xfrm>
                    <a:off x="4422679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154" name="Rectangle 153"/>
                  <p:cNvSpPr/>
                  <p:nvPr/>
                </p:nvSpPr>
                <p:spPr>
                  <a:xfrm>
                    <a:off x="4584872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155" name="Rectangle 154"/>
                  <p:cNvSpPr/>
                  <p:nvPr/>
                </p:nvSpPr>
                <p:spPr>
                  <a:xfrm>
                    <a:off x="4747065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156" name="Rectangle 155"/>
                  <p:cNvSpPr/>
                  <p:nvPr/>
                </p:nvSpPr>
                <p:spPr>
                  <a:xfrm>
                    <a:off x="4909258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</a:endParaRPr>
                  </a:p>
                </p:txBody>
              </p:sp>
            </p:grpSp>
          </p:grpSp>
          <p:grpSp>
            <p:nvGrpSpPr>
              <p:cNvPr id="137" name="Group 136"/>
              <p:cNvGrpSpPr/>
              <p:nvPr/>
            </p:nvGrpSpPr>
            <p:grpSpPr>
              <a:xfrm>
                <a:off x="6272654" y="1875857"/>
                <a:ext cx="720080" cy="720080"/>
                <a:chOff x="6272654" y="1875857"/>
                <a:chExt cx="720080" cy="720080"/>
              </a:xfrm>
            </p:grpSpPr>
            <p:sp>
              <p:nvSpPr>
                <p:cNvPr id="146" name="Rectangle 145"/>
                <p:cNvSpPr/>
                <p:nvPr/>
              </p:nvSpPr>
              <p:spPr>
                <a:xfrm>
                  <a:off x="6272654" y="1875857"/>
                  <a:ext cx="720080" cy="720080"/>
                </a:xfrm>
                <a:prstGeom prst="rect">
                  <a:avLst/>
                </a:prstGeom>
                <a:solidFill>
                  <a:schemeClr val="accent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</a:endParaRPr>
                </a:p>
              </p:txBody>
            </p:sp>
            <p:sp>
              <p:nvSpPr>
                <p:cNvPr id="147" name="Parallelogram 5"/>
                <p:cNvSpPr>
                  <a:spLocks/>
                </p:cNvSpPr>
                <p:nvPr/>
              </p:nvSpPr>
              <p:spPr>
                <a:xfrm>
                  <a:off x="6391715" y="1978487"/>
                  <a:ext cx="481958" cy="481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270" h="868857">
                      <a:moveTo>
                        <a:pt x="424135" y="189887"/>
                      </a:moveTo>
                      <a:lnTo>
                        <a:pt x="297766" y="526729"/>
                      </a:lnTo>
                      <a:lnTo>
                        <a:pt x="550505" y="526729"/>
                      </a:lnTo>
                      <a:close/>
                      <a:moveTo>
                        <a:pt x="325960" y="0"/>
                      </a:moveTo>
                      <a:lnTo>
                        <a:pt x="352897" y="0"/>
                      </a:lnTo>
                      <a:lnTo>
                        <a:pt x="495373" y="0"/>
                      </a:lnTo>
                      <a:lnTo>
                        <a:pt x="522310" y="0"/>
                      </a:lnTo>
                      <a:lnTo>
                        <a:pt x="848270" y="868857"/>
                      </a:lnTo>
                      <a:lnTo>
                        <a:pt x="678857" y="868857"/>
                      </a:lnTo>
                      <a:lnTo>
                        <a:pt x="604960" y="671883"/>
                      </a:lnTo>
                      <a:lnTo>
                        <a:pt x="243310" y="671883"/>
                      </a:lnTo>
                      <a:lnTo>
                        <a:pt x="169413" y="868857"/>
                      </a:lnTo>
                      <a:lnTo>
                        <a:pt x="0" y="86885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38" name="Group 137"/>
              <p:cNvGrpSpPr/>
              <p:nvPr/>
            </p:nvGrpSpPr>
            <p:grpSpPr>
              <a:xfrm>
                <a:off x="7109110" y="1875857"/>
                <a:ext cx="720080" cy="720080"/>
                <a:chOff x="7109110" y="1875857"/>
                <a:chExt cx="720080" cy="720080"/>
              </a:xfrm>
            </p:grpSpPr>
            <p:sp>
              <p:nvSpPr>
                <p:cNvPr id="144" name="Rectangle 143"/>
                <p:cNvSpPr/>
                <p:nvPr/>
              </p:nvSpPr>
              <p:spPr>
                <a:xfrm>
                  <a:off x="7109110" y="1875857"/>
                  <a:ext cx="720080" cy="720080"/>
                </a:xfrm>
                <a:prstGeom prst="rect">
                  <a:avLst/>
                </a:prstGeom>
                <a:solidFill>
                  <a:schemeClr val="accent2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</a:endParaRPr>
                </a:p>
              </p:txBody>
            </p:sp>
            <p:sp>
              <p:nvSpPr>
                <p:cNvPr id="145" name="Rectangle 9"/>
                <p:cNvSpPr>
                  <a:spLocks noChangeAspect="1"/>
                </p:cNvSpPr>
                <p:nvPr/>
              </p:nvSpPr>
              <p:spPr>
                <a:xfrm>
                  <a:off x="7267746" y="1994945"/>
                  <a:ext cx="402809" cy="481904"/>
                </a:xfrm>
                <a:custGeom>
                  <a:avLst/>
                  <a:gdLst>
                    <a:gd name="connsiteX0" fmla="*/ 174101 w 728932"/>
                    <a:gd name="connsiteY0" fmla="*/ 488630 h 872065"/>
                    <a:gd name="connsiteX1" fmla="*/ 174101 w 728932"/>
                    <a:gd name="connsiteY1" fmla="*/ 728663 h 872065"/>
                    <a:gd name="connsiteX2" fmla="*/ 442406 w 728932"/>
                    <a:gd name="connsiteY2" fmla="*/ 728663 h 872065"/>
                    <a:gd name="connsiteX3" fmla="*/ 547956 w 728932"/>
                    <a:gd name="connsiteY3" fmla="*/ 612454 h 872065"/>
                    <a:gd name="connsiteX4" fmla="*/ 431276 w 728932"/>
                    <a:gd name="connsiteY4" fmla="*/ 493391 h 872065"/>
                    <a:gd name="connsiteX5" fmla="*/ 431276 w 728932"/>
                    <a:gd name="connsiteY5" fmla="*/ 488630 h 872065"/>
                    <a:gd name="connsiteX6" fmla="*/ 174101 w 728932"/>
                    <a:gd name="connsiteY6" fmla="*/ 488630 h 872065"/>
                    <a:gd name="connsiteX7" fmla="*/ 174101 w 728932"/>
                    <a:gd name="connsiteY7" fmla="*/ 140965 h 872065"/>
                    <a:gd name="connsiteX8" fmla="*/ 174101 w 728932"/>
                    <a:gd name="connsiteY8" fmla="*/ 347665 h 872065"/>
                    <a:gd name="connsiteX9" fmla="*/ 431276 w 728932"/>
                    <a:gd name="connsiteY9" fmla="*/ 347665 h 872065"/>
                    <a:gd name="connsiteX10" fmla="*/ 431276 w 728932"/>
                    <a:gd name="connsiteY10" fmla="*/ 345754 h 872065"/>
                    <a:gd name="connsiteX11" fmla="*/ 517000 w 728932"/>
                    <a:gd name="connsiteY11" fmla="*/ 243359 h 872065"/>
                    <a:gd name="connsiteX12" fmla="*/ 433656 w 728932"/>
                    <a:gd name="connsiteY12" fmla="*/ 148109 h 872065"/>
                    <a:gd name="connsiteX13" fmla="*/ 174101 w 728932"/>
                    <a:gd name="connsiteY13" fmla="*/ 140965 h 872065"/>
                    <a:gd name="connsiteX14" fmla="*/ 0 w 728932"/>
                    <a:gd name="connsiteY14" fmla="*/ 0 h 872065"/>
                    <a:gd name="connsiteX15" fmla="*/ 127816 w 728932"/>
                    <a:gd name="connsiteY15" fmla="*/ 0 h 872065"/>
                    <a:gd name="connsiteX16" fmla="*/ 174101 w 728932"/>
                    <a:gd name="connsiteY16" fmla="*/ 0 h 872065"/>
                    <a:gd name="connsiteX17" fmla="*/ 447945 w 728932"/>
                    <a:gd name="connsiteY17" fmla="*/ 0 h 872065"/>
                    <a:gd name="connsiteX18" fmla="*/ 447945 w 728932"/>
                    <a:gd name="connsiteY18" fmla="*/ 1732 h 872065"/>
                    <a:gd name="connsiteX19" fmla="*/ 683688 w 728932"/>
                    <a:gd name="connsiteY19" fmla="*/ 179066 h 872065"/>
                    <a:gd name="connsiteX20" fmla="*/ 559863 w 728932"/>
                    <a:gd name="connsiteY20" fmla="*/ 407666 h 872065"/>
                    <a:gd name="connsiteX21" fmla="*/ 728932 w 728932"/>
                    <a:gd name="connsiteY21" fmla="*/ 633885 h 872065"/>
                    <a:gd name="connsiteX22" fmla="*/ 433657 w 728932"/>
                    <a:gd name="connsiteY22" fmla="*/ 872010 h 872065"/>
                    <a:gd name="connsiteX23" fmla="*/ 433776 w 728932"/>
                    <a:gd name="connsiteY23" fmla="*/ 869628 h 872065"/>
                    <a:gd name="connsiteX24" fmla="*/ 174101 w 728932"/>
                    <a:gd name="connsiteY24" fmla="*/ 869628 h 872065"/>
                    <a:gd name="connsiteX25" fmla="*/ 127816 w 728932"/>
                    <a:gd name="connsiteY25" fmla="*/ 869628 h 872065"/>
                    <a:gd name="connsiteX26" fmla="*/ 0 w 728932"/>
                    <a:gd name="connsiteY26" fmla="*/ 869628 h 872065"/>
                    <a:gd name="connsiteX27" fmla="*/ 0 w 728932"/>
                    <a:gd name="connsiteY27" fmla="*/ 0 h 872065"/>
                    <a:gd name="connsiteX0" fmla="*/ 174101 w 728932"/>
                    <a:gd name="connsiteY0" fmla="*/ 488630 h 872065"/>
                    <a:gd name="connsiteX1" fmla="*/ 174101 w 728932"/>
                    <a:gd name="connsiteY1" fmla="*/ 728663 h 872065"/>
                    <a:gd name="connsiteX2" fmla="*/ 442406 w 728932"/>
                    <a:gd name="connsiteY2" fmla="*/ 728663 h 872065"/>
                    <a:gd name="connsiteX3" fmla="*/ 547956 w 728932"/>
                    <a:gd name="connsiteY3" fmla="*/ 612454 h 872065"/>
                    <a:gd name="connsiteX4" fmla="*/ 431276 w 728932"/>
                    <a:gd name="connsiteY4" fmla="*/ 493391 h 872065"/>
                    <a:gd name="connsiteX5" fmla="*/ 431276 w 728932"/>
                    <a:gd name="connsiteY5" fmla="*/ 488630 h 872065"/>
                    <a:gd name="connsiteX6" fmla="*/ 174101 w 728932"/>
                    <a:gd name="connsiteY6" fmla="*/ 488630 h 872065"/>
                    <a:gd name="connsiteX7" fmla="*/ 174101 w 728932"/>
                    <a:gd name="connsiteY7" fmla="*/ 140965 h 872065"/>
                    <a:gd name="connsiteX8" fmla="*/ 174101 w 728932"/>
                    <a:gd name="connsiteY8" fmla="*/ 347665 h 872065"/>
                    <a:gd name="connsiteX9" fmla="*/ 431276 w 728932"/>
                    <a:gd name="connsiteY9" fmla="*/ 347665 h 872065"/>
                    <a:gd name="connsiteX10" fmla="*/ 431276 w 728932"/>
                    <a:gd name="connsiteY10" fmla="*/ 345754 h 872065"/>
                    <a:gd name="connsiteX11" fmla="*/ 517000 w 728932"/>
                    <a:gd name="connsiteY11" fmla="*/ 243359 h 872065"/>
                    <a:gd name="connsiteX12" fmla="*/ 433656 w 728932"/>
                    <a:gd name="connsiteY12" fmla="*/ 148109 h 872065"/>
                    <a:gd name="connsiteX13" fmla="*/ 174101 w 728932"/>
                    <a:gd name="connsiteY13" fmla="*/ 140965 h 872065"/>
                    <a:gd name="connsiteX14" fmla="*/ 0 w 728932"/>
                    <a:gd name="connsiteY14" fmla="*/ 0 h 872065"/>
                    <a:gd name="connsiteX15" fmla="*/ 127816 w 728932"/>
                    <a:gd name="connsiteY15" fmla="*/ 0 h 872065"/>
                    <a:gd name="connsiteX16" fmla="*/ 174101 w 728932"/>
                    <a:gd name="connsiteY16" fmla="*/ 0 h 872065"/>
                    <a:gd name="connsiteX17" fmla="*/ 447945 w 728932"/>
                    <a:gd name="connsiteY17" fmla="*/ 0 h 872065"/>
                    <a:gd name="connsiteX18" fmla="*/ 447945 w 728932"/>
                    <a:gd name="connsiteY18" fmla="*/ 1732 h 872065"/>
                    <a:gd name="connsiteX19" fmla="*/ 683688 w 728932"/>
                    <a:gd name="connsiteY19" fmla="*/ 179066 h 872065"/>
                    <a:gd name="connsiteX20" fmla="*/ 559863 w 728932"/>
                    <a:gd name="connsiteY20" fmla="*/ 407666 h 872065"/>
                    <a:gd name="connsiteX21" fmla="*/ 728932 w 728932"/>
                    <a:gd name="connsiteY21" fmla="*/ 633885 h 872065"/>
                    <a:gd name="connsiteX22" fmla="*/ 433657 w 728932"/>
                    <a:gd name="connsiteY22" fmla="*/ 872010 h 872065"/>
                    <a:gd name="connsiteX23" fmla="*/ 433776 w 728932"/>
                    <a:gd name="connsiteY23" fmla="*/ 869628 h 872065"/>
                    <a:gd name="connsiteX24" fmla="*/ 174101 w 728932"/>
                    <a:gd name="connsiteY24" fmla="*/ 869628 h 872065"/>
                    <a:gd name="connsiteX25" fmla="*/ 127816 w 728932"/>
                    <a:gd name="connsiteY25" fmla="*/ 869628 h 872065"/>
                    <a:gd name="connsiteX26" fmla="*/ 0 w 728932"/>
                    <a:gd name="connsiteY26" fmla="*/ 869628 h 872065"/>
                    <a:gd name="connsiteX27" fmla="*/ 0 w 728932"/>
                    <a:gd name="connsiteY27" fmla="*/ 0 h 872065"/>
                    <a:gd name="connsiteX0" fmla="*/ 174101 w 728932"/>
                    <a:gd name="connsiteY0" fmla="*/ 488630 h 872065"/>
                    <a:gd name="connsiteX1" fmla="*/ 174101 w 728932"/>
                    <a:gd name="connsiteY1" fmla="*/ 728663 h 872065"/>
                    <a:gd name="connsiteX2" fmla="*/ 442406 w 728932"/>
                    <a:gd name="connsiteY2" fmla="*/ 728663 h 872065"/>
                    <a:gd name="connsiteX3" fmla="*/ 547956 w 728932"/>
                    <a:gd name="connsiteY3" fmla="*/ 612454 h 872065"/>
                    <a:gd name="connsiteX4" fmla="*/ 431276 w 728932"/>
                    <a:gd name="connsiteY4" fmla="*/ 493391 h 872065"/>
                    <a:gd name="connsiteX5" fmla="*/ 431276 w 728932"/>
                    <a:gd name="connsiteY5" fmla="*/ 488630 h 872065"/>
                    <a:gd name="connsiteX6" fmla="*/ 174101 w 728932"/>
                    <a:gd name="connsiteY6" fmla="*/ 488630 h 872065"/>
                    <a:gd name="connsiteX7" fmla="*/ 174101 w 728932"/>
                    <a:gd name="connsiteY7" fmla="*/ 140965 h 872065"/>
                    <a:gd name="connsiteX8" fmla="*/ 174101 w 728932"/>
                    <a:gd name="connsiteY8" fmla="*/ 347665 h 872065"/>
                    <a:gd name="connsiteX9" fmla="*/ 431276 w 728932"/>
                    <a:gd name="connsiteY9" fmla="*/ 347665 h 872065"/>
                    <a:gd name="connsiteX10" fmla="*/ 431276 w 728932"/>
                    <a:gd name="connsiteY10" fmla="*/ 345754 h 872065"/>
                    <a:gd name="connsiteX11" fmla="*/ 517000 w 728932"/>
                    <a:gd name="connsiteY11" fmla="*/ 243359 h 872065"/>
                    <a:gd name="connsiteX12" fmla="*/ 433656 w 728932"/>
                    <a:gd name="connsiteY12" fmla="*/ 148109 h 872065"/>
                    <a:gd name="connsiteX13" fmla="*/ 174101 w 728932"/>
                    <a:gd name="connsiteY13" fmla="*/ 140965 h 872065"/>
                    <a:gd name="connsiteX14" fmla="*/ 0 w 728932"/>
                    <a:gd name="connsiteY14" fmla="*/ 0 h 872065"/>
                    <a:gd name="connsiteX15" fmla="*/ 127816 w 728932"/>
                    <a:gd name="connsiteY15" fmla="*/ 0 h 872065"/>
                    <a:gd name="connsiteX16" fmla="*/ 174101 w 728932"/>
                    <a:gd name="connsiteY16" fmla="*/ 0 h 872065"/>
                    <a:gd name="connsiteX17" fmla="*/ 447945 w 728932"/>
                    <a:gd name="connsiteY17" fmla="*/ 0 h 872065"/>
                    <a:gd name="connsiteX18" fmla="*/ 447945 w 728932"/>
                    <a:gd name="connsiteY18" fmla="*/ 1732 h 872065"/>
                    <a:gd name="connsiteX19" fmla="*/ 683688 w 728932"/>
                    <a:gd name="connsiteY19" fmla="*/ 179066 h 872065"/>
                    <a:gd name="connsiteX20" fmla="*/ 559863 w 728932"/>
                    <a:gd name="connsiteY20" fmla="*/ 407666 h 872065"/>
                    <a:gd name="connsiteX21" fmla="*/ 728932 w 728932"/>
                    <a:gd name="connsiteY21" fmla="*/ 633885 h 872065"/>
                    <a:gd name="connsiteX22" fmla="*/ 433657 w 728932"/>
                    <a:gd name="connsiteY22" fmla="*/ 872010 h 872065"/>
                    <a:gd name="connsiteX23" fmla="*/ 433776 w 728932"/>
                    <a:gd name="connsiteY23" fmla="*/ 869628 h 872065"/>
                    <a:gd name="connsiteX24" fmla="*/ 174101 w 728932"/>
                    <a:gd name="connsiteY24" fmla="*/ 869628 h 872065"/>
                    <a:gd name="connsiteX25" fmla="*/ 127816 w 728932"/>
                    <a:gd name="connsiteY25" fmla="*/ 869628 h 872065"/>
                    <a:gd name="connsiteX26" fmla="*/ 0 w 728932"/>
                    <a:gd name="connsiteY26" fmla="*/ 869628 h 872065"/>
                    <a:gd name="connsiteX27" fmla="*/ 0 w 728932"/>
                    <a:gd name="connsiteY27" fmla="*/ 0 h 872065"/>
                    <a:gd name="connsiteX0" fmla="*/ 174101 w 728932"/>
                    <a:gd name="connsiteY0" fmla="*/ 488630 h 872065"/>
                    <a:gd name="connsiteX1" fmla="*/ 174101 w 728932"/>
                    <a:gd name="connsiteY1" fmla="*/ 728663 h 872065"/>
                    <a:gd name="connsiteX2" fmla="*/ 442406 w 728932"/>
                    <a:gd name="connsiteY2" fmla="*/ 728663 h 872065"/>
                    <a:gd name="connsiteX3" fmla="*/ 547956 w 728932"/>
                    <a:gd name="connsiteY3" fmla="*/ 612454 h 872065"/>
                    <a:gd name="connsiteX4" fmla="*/ 431276 w 728932"/>
                    <a:gd name="connsiteY4" fmla="*/ 493391 h 872065"/>
                    <a:gd name="connsiteX5" fmla="*/ 174101 w 728932"/>
                    <a:gd name="connsiteY5" fmla="*/ 488630 h 872065"/>
                    <a:gd name="connsiteX6" fmla="*/ 174101 w 728932"/>
                    <a:gd name="connsiteY6" fmla="*/ 140965 h 872065"/>
                    <a:gd name="connsiteX7" fmla="*/ 174101 w 728932"/>
                    <a:gd name="connsiteY7" fmla="*/ 347665 h 872065"/>
                    <a:gd name="connsiteX8" fmla="*/ 431276 w 728932"/>
                    <a:gd name="connsiteY8" fmla="*/ 347665 h 872065"/>
                    <a:gd name="connsiteX9" fmla="*/ 431276 w 728932"/>
                    <a:gd name="connsiteY9" fmla="*/ 345754 h 872065"/>
                    <a:gd name="connsiteX10" fmla="*/ 517000 w 728932"/>
                    <a:gd name="connsiteY10" fmla="*/ 243359 h 872065"/>
                    <a:gd name="connsiteX11" fmla="*/ 433656 w 728932"/>
                    <a:gd name="connsiteY11" fmla="*/ 148109 h 872065"/>
                    <a:gd name="connsiteX12" fmla="*/ 174101 w 728932"/>
                    <a:gd name="connsiteY12" fmla="*/ 140965 h 872065"/>
                    <a:gd name="connsiteX13" fmla="*/ 0 w 728932"/>
                    <a:gd name="connsiteY13" fmla="*/ 0 h 872065"/>
                    <a:gd name="connsiteX14" fmla="*/ 127816 w 728932"/>
                    <a:gd name="connsiteY14" fmla="*/ 0 h 872065"/>
                    <a:gd name="connsiteX15" fmla="*/ 174101 w 728932"/>
                    <a:gd name="connsiteY15" fmla="*/ 0 h 872065"/>
                    <a:gd name="connsiteX16" fmla="*/ 447945 w 728932"/>
                    <a:gd name="connsiteY16" fmla="*/ 0 h 872065"/>
                    <a:gd name="connsiteX17" fmla="*/ 447945 w 728932"/>
                    <a:gd name="connsiteY17" fmla="*/ 1732 h 872065"/>
                    <a:gd name="connsiteX18" fmla="*/ 683688 w 728932"/>
                    <a:gd name="connsiteY18" fmla="*/ 179066 h 872065"/>
                    <a:gd name="connsiteX19" fmla="*/ 559863 w 728932"/>
                    <a:gd name="connsiteY19" fmla="*/ 407666 h 872065"/>
                    <a:gd name="connsiteX20" fmla="*/ 728932 w 728932"/>
                    <a:gd name="connsiteY20" fmla="*/ 633885 h 872065"/>
                    <a:gd name="connsiteX21" fmla="*/ 433657 w 728932"/>
                    <a:gd name="connsiteY21" fmla="*/ 872010 h 872065"/>
                    <a:gd name="connsiteX22" fmla="*/ 433776 w 728932"/>
                    <a:gd name="connsiteY22" fmla="*/ 869628 h 872065"/>
                    <a:gd name="connsiteX23" fmla="*/ 174101 w 728932"/>
                    <a:gd name="connsiteY23" fmla="*/ 869628 h 872065"/>
                    <a:gd name="connsiteX24" fmla="*/ 127816 w 728932"/>
                    <a:gd name="connsiteY24" fmla="*/ 869628 h 872065"/>
                    <a:gd name="connsiteX25" fmla="*/ 0 w 728932"/>
                    <a:gd name="connsiteY25" fmla="*/ 869628 h 872065"/>
                    <a:gd name="connsiteX26" fmla="*/ 0 w 728932"/>
                    <a:gd name="connsiteY26" fmla="*/ 0 h 8720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728932" h="872065">
                      <a:moveTo>
                        <a:pt x="174101" y="488630"/>
                      </a:moveTo>
                      <a:lnTo>
                        <a:pt x="174101" y="728663"/>
                      </a:lnTo>
                      <a:lnTo>
                        <a:pt x="442406" y="728663"/>
                      </a:lnTo>
                      <a:cubicBezTo>
                        <a:pt x="511257" y="715167"/>
                        <a:pt x="549532" y="684907"/>
                        <a:pt x="547956" y="612454"/>
                      </a:cubicBezTo>
                      <a:cubicBezTo>
                        <a:pt x="543194" y="552923"/>
                        <a:pt x="538432" y="510060"/>
                        <a:pt x="431276" y="493391"/>
                      </a:cubicBezTo>
                      <a:lnTo>
                        <a:pt x="174101" y="488630"/>
                      </a:lnTo>
                      <a:close/>
                      <a:moveTo>
                        <a:pt x="174101" y="140965"/>
                      </a:moveTo>
                      <a:lnTo>
                        <a:pt x="174101" y="347665"/>
                      </a:lnTo>
                      <a:lnTo>
                        <a:pt x="431276" y="347665"/>
                      </a:lnTo>
                      <a:lnTo>
                        <a:pt x="431276" y="345754"/>
                      </a:lnTo>
                      <a:cubicBezTo>
                        <a:pt x="474139" y="322735"/>
                        <a:pt x="514619" y="311622"/>
                        <a:pt x="517000" y="243359"/>
                      </a:cubicBezTo>
                      <a:cubicBezTo>
                        <a:pt x="517000" y="202878"/>
                        <a:pt x="502713" y="157634"/>
                        <a:pt x="433656" y="148109"/>
                      </a:cubicBezTo>
                      <a:cubicBezTo>
                        <a:pt x="366981" y="140568"/>
                        <a:pt x="274510" y="141043"/>
                        <a:pt x="174101" y="140965"/>
                      </a:cubicBezTo>
                      <a:close/>
                      <a:moveTo>
                        <a:pt x="0" y="0"/>
                      </a:moveTo>
                      <a:lnTo>
                        <a:pt x="127816" y="0"/>
                      </a:lnTo>
                      <a:lnTo>
                        <a:pt x="174101" y="0"/>
                      </a:lnTo>
                      <a:lnTo>
                        <a:pt x="447945" y="0"/>
                      </a:lnTo>
                      <a:lnTo>
                        <a:pt x="447945" y="1732"/>
                      </a:lnTo>
                      <a:cubicBezTo>
                        <a:pt x="634795" y="8775"/>
                        <a:pt x="679801" y="148746"/>
                        <a:pt x="683688" y="179066"/>
                      </a:cubicBezTo>
                      <a:cubicBezTo>
                        <a:pt x="689245" y="333848"/>
                        <a:pt x="620981" y="374328"/>
                        <a:pt x="559863" y="407666"/>
                      </a:cubicBezTo>
                      <a:cubicBezTo>
                        <a:pt x="663844" y="433066"/>
                        <a:pt x="727345" y="515617"/>
                        <a:pt x="728932" y="633885"/>
                      </a:cubicBezTo>
                      <a:cubicBezTo>
                        <a:pt x="720200" y="800572"/>
                        <a:pt x="594788" y="874392"/>
                        <a:pt x="433657" y="872010"/>
                      </a:cubicBezTo>
                      <a:cubicBezTo>
                        <a:pt x="433697" y="871216"/>
                        <a:pt x="433736" y="870422"/>
                        <a:pt x="433776" y="869628"/>
                      </a:cubicBezTo>
                      <a:lnTo>
                        <a:pt x="174101" y="869628"/>
                      </a:lnTo>
                      <a:lnTo>
                        <a:pt x="127816" y="869628"/>
                      </a:lnTo>
                      <a:lnTo>
                        <a:pt x="0" y="8696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39" name="Group 138"/>
              <p:cNvGrpSpPr/>
              <p:nvPr/>
            </p:nvGrpSpPr>
            <p:grpSpPr>
              <a:xfrm>
                <a:off x="6690882" y="1037184"/>
                <a:ext cx="720080" cy="720080"/>
                <a:chOff x="6690882" y="1037184"/>
                <a:chExt cx="720080" cy="720080"/>
              </a:xfrm>
            </p:grpSpPr>
            <p:sp>
              <p:nvSpPr>
                <p:cNvPr id="142" name="Rectangle 141"/>
                <p:cNvSpPr/>
                <p:nvPr/>
              </p:nvSpPr>
              <p:spPr>
                <a:xfrm>
                  <a:off x="6690882" y="1037184"/>
                  <a:ext cx="720080" cy="72008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</a:endParaRPr>
                </a:p>
              </p:txBody>
            </p:sp>
            <p:sp>
              <p:nvSpPr>
                <p:cNvPr id="143" name="Block Arc 142"/>
                <p:cNvSpPr>
                  <a:spLocks noChangeAspect="1"/>
                </p:cNvSpPr>
                <p:nvPr/>
              </p:nvSpPr>
              <p:spPr>
                <a:xfrm>
                  <a:off x="6842201" y="1156272"/>
                  <a:ext cx="417443" cy="481904"/>
                </a:xfrm>
                <a:prstGeom prst="blockArc">
                  <a:avLst>
                    <a:gd name="adj1" fmla="val 1756726"/>
                    <a:gd name="adj2" fmla="val 19889488"/>
                    <a:gd name="adj3" fmla="val 22774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40" name="Round Same Side Corner Rectangle 51"/>
              <p:cNvSpPr/>
              <p:nvPr/>
            </p:nvSpPr>
            <p:spPr>
              <a:xfrm rot="5400000">
                <a:off x="6852922" y="1652530"/>
                <a:ext cx="396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468002" h="2500353">
                    <a:moveTo>
                      <a:pt x="0" y="2500353"/>
                    </a:moveTo>
                    <a:lnTo>
                      <a:pt x="0" y="234001"/>
                    </a:lnTo>
                    <a:cubicBezTo>
                      <a:pt x="0" y="104766"/>
                      <a:pt x="104766" y="0"/>
                      <a:pt x="234001" y="0"/>
                    </a:cubicBezTo>
                    <a:cubicBezTo>
                      <a:pt x="363236" y="0"/>
                      <a:pt x="468002" y="104766"/>
                      <a:pt x="468002" y="234001"/>
                    </a:cubicBezTo>
                    <a:cubicBezTo>
                      <a:pt x="468002" y="989452"/>
                      <a:pt x="468001" y="1744902"/>
                      <a:pt x="468001" y="2500353"/>
                    </a:cubicBezTo>
                    <a:lnTo>
                      <a:pt x="467594" y="2500353"/>
                    </a:lnTo>
                    <a:cubicBezTo>
                      <a:pt x="429063" y="2409421"/>
                      <a:pt x="338980" y="2345641"/>
                      <a:pt x="234000" y="2345641"/>
                    </a:cubicBezTo>
                    <a:cubicBezTo>
                      <a:pt x="129020" y="2345641"/>
                      <a:pt x="38938" y="2409421"/>
                      <a:pt x="406" y="2500353"/>
                    </a:cubicBez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41" name="Round Same Side Corner Rectangle 51"/>
              <p:cNvSpPr/>
              <p:nvPr/>
            </p:nvSpPr>
            <p:spPr>
              <a:xfrm rot="16200000">
                <a:off x="6852922" y="2167123"/>
                <a:ext cx="396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468002" h="2500353">
                    <a:moveTo>
                      <a:pt x="0" y="2500353"/>
                    </a:moveTo>
                    <a:lnTo>
                      <a:pt x="0" y="234001"/>
                    </a:lnTo>
                    <a:cubicBezTo>
                      <a:pt x="0" y="104766"/>
                      <a:pt x="104766" y="0"/>
                      <a:pt x="234001" y="0"/>
                    </a:cubicBezTo>
                    <a:cubicBezTo>
                      <a:pt x="363236" y="0"/>
                      <a:pt x="468002" y="104766"/>
                      <a:pt x="468002" y="234001"/>
                    </a:cubicBezTo>
                    <a:cubicBezTo>
                      <a:pt x="468002" y="989452"/>
                      <a:pt x="468001" y="1744902"/>
                      <a:pt x="468001" y="2500353"/>
                    </a:cubicBezTo>
                    <a:lnTo>
                      <a:pt x="467594" y="2500353"/>
                    </a:lnTo>
                    <a:cubicBezTo>
                      <a:pt x="429063" y="2409421"/>
                      <a:pt x="338980" y="2345641"/>
                      <a:pt x="234000" y="2345641"/>
                    </a:cubicBezTo>
                    <a:cubicBezTo>
                      <a:pt x="129020" y="2345641"/>
                      <a:pt x="38938" y="2409421"/>
                      <a:pt x="406" y="2500353"/>
                    </a:cubicBez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</p:grpSp>
      </p:grpSp>
      <p:sp>
        <p:nvSpPr>
          <p:cNvPr id="51" name="Text Placeholder 9">
            <a:extLst>
              <a:ext uri="{FF2B5EF4-FFF2-40B4-BE49-F238E27FC236}">
                <a16:creationId xmlns:a16="http://schemas.microsoft.com/office/drawing/2014/main" xmlns="" id="{139BBCBE-08BA-417D-87EB-C9DA6CB356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969062"/>
            <a:ext cx="9143999" cy="432000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200" b="1" baseline="0">
                <a:solidFill>
                  <a:schemeClr val="tx1"/>
                </a:solidFill>
                <a:effectLst/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PRESENTATION HERE</a:t>
            </a:r>
            <a:endParaRPr lang="ko-KR" altLang="en-US" dirty="0"/>
          </a:p>
        </p:txBody>
      </p:sp>
      <p:sp>
        <p:nvSpPr>
          <p:cNvPr id="52" name="제목 1">
            <a:extLst>
              <a:ext uri="{FF2B5EF4-FFF2-40B4-BE49-F238E27FC236}">
                <a16:creationId xmlns:a16="http://schemas.microsoft.com/office/drawing/2014/main" xmlns="" id="{AE33218E-9C24-435F-948C-815D84D473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417417"/>
            <a:ext cx="9143998" cy="540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1" baseline="0">
                <a:solidFill>
                  <a:schemeClr val="tx1"/>
                </a:solidFill>
                <a:effectLst/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r>
              <a:rPr lang="en-US" altLang="ko-KR" dirty="0"/>
              <a:t>FREE PPT TEMPLATES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9316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182700" y="0"/>
            <a:ext cx="4248472" cy="18516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182700" y="3291830"/>
            <a:ext cx="4248472" cy="18516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182699" y="1851670"/>
            <a:ext cx="4259041" cy="1454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59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0" y="25735"/>
            <a:ext cx="9144000" cy="776530"/>
          </a:xfrm>
          <a:prstGeom prst="rect">
            <a:avLst/>
          </a:prstGeom>
        </p:spPr>
        <p:txBody>
          <a:bodyPr anchor="ctr"/>
          <a:lstStyle>
            <a:lvl1pPr algn="ctr"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6700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1167594"/>
            <a:ext cx="2880000" cy="28083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264000" y="0"/>
            <a:ext cx="2880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9703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20000" y="540000"/>
            <a:ext cx="2484000" cy="406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26807" y="540000"/>
            <a:ext cx="2484704" cy="406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3323403" y="540000"/>
            <a:ext cx="2484000" cy="406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93049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4564685" y="0"/>
            <a:ext cx="4579315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grpSp>
        <p:nvGrpSpPr>
          <p:cNvPr id="4" name="Group 3"/>
          <p:cNvGrpSpPr/>
          <p:nvPr userDrawn="1"/>
        </p:nvGrpSpPr>
        <p:grpSpPr>
          <a:xfrm>
            <a:off x="3556573" y="832001"/>
            <a:ext cx="2016224" cy="3482571"/>
            <a:chOff x="2627784" y="1825002"/>
            <a:chExt cx="1198166" cy="2069560"/>
          </a:xfrm>
        </p:grpSpPr>
        <p:sp>
          <p:nvSpPr>
            <p:cNvPr id="5" name="Rounded Rectangle 4"/>
            <p:cNvSpPr/>
            <p:nvPr/>
          </p:nvSpPr>
          <p:spPr>
            <a:xfrm>
              <a:off x="2627784" y="1825002"/>
              <a:ext cx="1198166" cy="206956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155241" y="1922844"/>
              <a:ext cx="143251" cy="27666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168829" y="3704452"/>
              <a:ext cx="116076" cy="127684"/>
              <a:chOff x="2453209" y="5151638"/>
              <a:chExt cx="191820" cy="211002"/>
            </a:xfrm>
          </p:grpSpPr>
          <p:sp>
            <p:nvSpPr>
              <p:cNvPr id="10" name="Oval 9"/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1" name="Rounded Rectangle 10"/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</p:grpSp>
      </p:grpSp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677198" y="1115645"/>
            <a:ext cx="1774974" cy="27987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6274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1239541"/>
            <a:ext cx="9144000" cy="33639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pic>
        <p:nvPicPr>
          <p:cNvPr id="4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66153"/>
            <a:ext cx="4217146" cy="2310733"/>
          </a:xfrm>
          <a:prstGeom prst="rect">
            <a:avLst/>
          </a:prstGeom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115416" y="1859201"/>
            <a:ext cx="2772000" cy="19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216FB63C-5800-4111-92B0-B9CD0BCBE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7028"/>
            <a:ext cx="9144000" cy="776530"/>
          </a:xfrm>
          <a:prstGeom prst="rect">
            <a:avLst/>
          </a:prstGeom>
        </p:spPr>
        <p:txBody>
          <a:bodyPr anchor="ctr"/>
          <a:lstStyle>
            <a:lvl1pPr algn="ctr"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85167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 userDrawn="1"/>
        </p:nvGrpSpPr>
        <p:grpSpPr>
          <a:xfrm>
            <a:off x="539552" y="1331976"/>
            <a:ext cx="1852788" cy="3200273"/>
            <a:chOff x="2627784" y="1825002"/>
            <a:chExt cx="1198166" cy="2069560"/>
          </a:xfrm>
        </p:grpSpPr>
        <p:sp>
          <p:nvSpPr>
            <p:cNvPr id="18" name="Rounded Rectangle 17"/>
            <p:cNvSpPr/>
            <p:nvPr/>
          </p:nvSpPr>
          <p:spPr>
            <a:xfrm>
              <a:off x="2627784" y="1825002"/>
              <a:ext cx="1198166" cy="206956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155241" y="1922844"/>
              <a:ext cx="143251" cy="27666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3168829" y="3704452"/>
              <a:ext cx="116076" cy="127684"/>
              <a:chOff x="2453209" y="5151638"/>
              <a:chExt cx="191820" cy="211002"/>
            </a:xfrm>
          </p:grpSpPr>
          <p:sp>
            <p:nvSpPr>
              <p:cNvPr id="21" name="Oval 20"/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2" name="Rounded Rectangle 21"/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</p:grpSp>
      </p:grpSp>
      <p:sp>
        <p:nvSpPr>
          <p:cNvPr id="2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60177" y="1646164"/>
            <a:ext cx="1030277" cy="25718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690454" y="1221920"/>
            <a:ext cx="1980221" cy="3420385"/>
            <a:chOff x="2627784" y="1825002"/>
            <a:chExt cx="1198166" cy="2069560"/>
          </a:xfrm>
        </p:grpSpPr>
        <p:sp>
          <p:nvSpPr>
            <p:cNvPr id="11" name="Rounded Rectangle 10"/>
            <p:cNvSpPr/>
            <p:nvPr/>
          </p:nvSpPr>
          <p:spPr>
            <a:xfrm>
              <a:off x="2627784" y="1825002"/>
              <a:ext cx="1198166" cy="206956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155241" y="1922844"/>
              <a:ext cx="143251" cy="27666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168829" y="3704452"/>
              <a:ext cx="116076" cy="127684"/>
              <a:chOff x="2453209" y="5151638"/>
              <a:chExt cx="191820" cy="211002"/>
            </a:xfrm>
          </p:grpSpPr>
          <p:sp>
            <p:nvSpPr>
              <p:cNvPr id="14" name="Oval 13"/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5" name="Rounded Rectangle 14"/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</p:grpSp>
      </p:grpSp>
      <p:sp>
        <p:nvSpPr>
          <p:cNvPr id="1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811099" y="1544792"/>
            <a:ext cx="1743279" cy="2748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xmlns="" id="{A4481C05-B01C-4D49-8033-5D0490F682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7028"/>
            <a:ext cx="9144000" cy="776530"/>
          </a:xfrm>
          <a:prstGeom prst="rect">
            <a:avLst/>
          </a:prstGeom>
        </p:spPr>
        <p:txBody>
          <a:bodyPr anchor="ctr"/>
          <a:lstStyle>
            <a:lvl1pPr algn="ctr"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12905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9076777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2" name="Rounded Rectangle 11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5" name="Rounded Rectangle 14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6" name="Half Frame 15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12570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BFEFF-8539-4731-A72C-E85765B0C5B3}" type="datetimeFigureOut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3499-8709-420E-81AB-9F119E2100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93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2947035" y="473947"/>
            <a:ext cx="3249931" cy="32499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3624362" y="1094735"/>
            <a:ext cx="1895276" cy="2008355"/>
            <a:chOff x="5304922" y="1037184"/>
            <a:chExt cx="3492000" cy="3700344"/>
          </a:xfrm>
        </p:grpSpPr>
        <p:grpSp>
          <p:nvGrpSpPr>
            <p:cNvPr id="8" name="Group 7"/>
            <p:cNvGrpSpPr/>
            <p:nvPr/>
          </p:nvGrpSpPr>
          <p:grpSpPr>
            <a:xfrm>
              <a:off x="5304922" y="3743716"/>
              <a:ext cx="3492000" cy="437610"/>
              <a:chOff x="1709238" y="4209096"/>
              <a:chExt cx="3492000" cy="437610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1709238" y="4214706"/>
                <a:ext cx="3492000" cy="432000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grpSp>
            <p:nvGrpSpPr>
              <p:cNvPr id="35" name="Group 34"/>
              <p:cNvGrpSpPr/>
              <p:nvPr/>
            </p:nvGrpSpPr>
            <p:grpSpPr>
              <a:xfrm>
                <a:off x="2078720" y="4209096"/>
                <a:ext cx="469833" cy="432000"/>
                <a:chOff x="2078720" y="4209096"/>
                <a:chExt cx="469833" cy="432000"/>
              </a:xfrm>
            </p:grpSpPr>
            <p:sp>
              <p:nvSpPr>
                <p:cNvPr id="43" name="Rectangle 42"/>
                <p:cNvSpPr/>
                <p:nvPr/>
              </p:nvSpPr>
              <p:spPr>
                <a:xfrm>
                  <a:off x="2078720" y="4209096"/>
                  <a:ext cx="54000" cy="43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</a:endParaRPr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>
                  <a:off x="2217331" y="4209096"/>
                  <a:ext cx="54000" cy="43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</a:endParaRPr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>
                  <a:off x="2355942" y="4209096"/>
                  <a:ext cx="54000" cy="43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</a:endParaRPr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2494553" y="4209096"/>
                  <a:ext cx="54000" cy="43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36" name="Group 35"/>
              <p:cNvGrpSpPr/>
              <p:nvPr/>
            </p:nvGrpSpPr>
            <p:grpSpPr>
              <a:xfrm>
                <a:off x="4098293" y="4384000"/>
                <a:ext cx="900965" cy="82800"/>
                <a:chOff x="4098293" y="4384000"/>
                <a:chExt cx="900965" cy="82800"/>
              </a:xfrm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4098293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</a:endParaRPr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4260486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</a:endParaRPr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4422679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</a:endParaRPr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4584872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</a:endParaRPr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4747065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</a:endParaRPr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>
                  <a:off x="4909258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9" name="Group 8"/>
            <p:cNvGrpSpPr/>
            <p:nvPr/>
          </p:nvGrpSpPr>
          <p:grpSpPr>
            <a:xfrm flipH="1">
              <a:off x="5304922" y="4299918"/>
              <a:ext cx="3492000" cy="437610"/>
              <a:chOff x="1709238" y="4209096"/>
              <a:chExt cx="3492000" cy="437610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709238" y="4214706"/>
                <a:ext cx="3492000" cy="432000"/>
              </a:xfrm>
              <a:prstGeom prst="rect">
                <a:avLst/>
              </a:prstGeom>
              <a:solidFill>
                <a:schemeClr val="accent2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grpSp>
            <p:nvGrpSpPr>
              <p:cNvPr id="22" name="Group 21"/>
              <p:cNvGrpSpPr/>
              <p:nvPr/>
            </p:nvGrpSpPr>
            <p:grpSpPr>
              <a:xfrm>
                <a:off x="2078720" y="4209096"/>
                <a:ext cx="469833" cy="432000"/>
                <a:chOff x="2078720" y="4209096"/>
                <a:chExt cx="469833" cy="432000"/>
              </a:xfrm>
            </p:grpSpPr>
            <p:sp>
              <p:nvSpPr>
                <p:cNvPr id="30" name="Rectangle 29"/>
                <p:cNvSpPr/>
                <p:nvPr/>
              </p:nvSpPr>
              <p:spPr>
                <a:xfrm>
                  <a:off x="2078720" y="4209096"/>
                  <a:ext cx="54000" cy="43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</a:endParaRPr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2217331" y="4209096"/>
                  <a:ext cx="54000" cy="43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</a:endParaRPr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2355942" y="4209096"/>
                  <a:ext cx="54000" cy="43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</a:endParaRPr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2494553" y="4209096"/>
                  <a:ext cx="54000" cy="432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>
                <a:off x="4098293" y="4384000"/>
                <a:ext cx="900965" cy="82800"/>
                <a:chOff x="4098293" y="4384000"/>
                <a:chExt cx="900965" cy="82800"/>
              </a:xfrm>
            </p:grpSpPr>
            <p:sp>
              <p:nvSpPr>
                <p:cNvPr id="24" name="Rectangle 23"/>
                <p:cNvSpPr/>
                <p:nvPr/>
              </p:nvSpPr>
              <p:spPr>
                <a:xfrm>
                  <a:off x="4098293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</a:endParaRPr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4260486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</a:endParaRPr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4422679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</a:endParaRPr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4584872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</a:endParaRPr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4747065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</a:endParaRPr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4909258" y="4384000"/>
                  <a:ext cx="90000" cy="82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10" name="Group 9"/>
            <p:cNvGrpSpPr/>
            <p:nvPr/>
          </p:nvGrpSpPr>
          <p:grpSpPr>
            <a:xfrm>
              <a:off x="6272654" y="1875857"/>
              <a:ext cx="720080" cy="720080"/>
              <a:chOff x="6272654" y="1875857"/>
              <a:chExt cx="720080" cy="720080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6272654" y="1875857"/>
                <a:ext cx="720080" cy="720080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0" name="Parallelogram 5"/>
              <p:cNvSpPr>
                <a:spLocks/>
              </p:cNvSpPr>
              <p:nvPr/>
            </p:nvSpPr>
            <p:spPr>
              <a:xfrm>
                <a:off x="6391715" y="1978487"/>
                <a:ext cx="481958" cy="481904"/>
              </a:xfrm>
              <a:custGeom>
                <a:avLst/>
                <a:gdLst/>
                <a:ahLst/>
                <a:cxnLst/>
                <a:rect l="l" t="t" r="r" b="b"/>
                <a:pathLst>
                  <a:path w="848270" h="868857">
                    <a:moveTo>
                      <a:pt x="424135" y="189887"/>
                    </a:moveTo>
                    <a:lnTo>
                      <a:pt x="297766" y="526729"/>
                    </a:lnTo>
                    <a:lnTo>
                      <a:pt x="550505" y="526729"/>
                    </a:lnTo>
                    <a:close/>
                    <a:moveTo>
                      <a:pt x="325960" y="0"/>
                    </a:moveTo>
                    <a:lnTo>
                      <a:pt x="352897" y="0"/>
                    </a:lnTo>
                    <a:lnTo>
                      <a:pt x="495373" y="0"/>
                    </a:lnTo>
                    <a:lnTo>
                      <a:pt x="522310" y="0"/>
                    </a:lnTo>
                    <a:lnTo>
                      <a:pt x="848270" y="868857"/>
                    </a:lnTo>
                    <a:lnTo>
                      <a:pt x="678857" y="868857"/>
                    </a:lnTo>
                    <a:lnTo>
                      <a:pt x="604960" y="671883"/>
                    </a:lnTo>
                    <a:lnTo>
                      <a:pt x="243310" y="671883"/>
                    </a:lnTo>
                    <a:lnTo>
                      <a:pt x="169413" y="868857"/>
                    </a:lnTo>
                    <a:lnTo>
                      <a:pt x="0" y="868857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7109110" y="1875857"/>
              <a:ext cx="720080" cy="720080"/>
              <a:chOff x="7109110" y="1875857"/>
              <a:chExt cx="720080" cy="72008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7109110" y="1875857"/>
                <a:ext cx="720080" cy="720080"/>
              </a:xfrm>
              <a:prstGeom prst="rect">
                <a:avLst/>
              </a:prstGeom>
              <a:solidFill>
                <a:schemeClr val="accent2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8" name="Rectangle 9"/>
              <p:cNvSpPr>
                <a:spLocks noChangeAspect="1"/>
              </p:cNvSpPr>
              <p:nvPr/>
            </p:nvSpPr>
            <p:spPr>
              <a:xfrm>
                <a:off x="7267746" y="1994945"/>
                <a:ext cx="402809" cy="481904"/>
              </a:xfrm>
              <a:custGeom>
                <a:avLst/>
                <a:gdLst>
                  <a:gd name="connsiteX0" fmla="*/ 174101 w 728932"/>
                  <a:gd name="connsiteY0" fmla="*/ 488630 h 872065"/>
                  <a:gd name="connsiteX1" fmla="*/ 174101 w 728932"/>
                  <a:gd name="connsiteY1" fmla="*/ 728663 h 872065"/>
                  <a:gd name="connsiteX2" fmla="*/ 442406 w 728932"/>
                  <a:gd name="connsiteY2" fmla="*/ 728663 h 872065"/>
                  <a:gd name="connsiteX3" fmla="*/ 547956 w 728932"/>
                  <a:gd name="connsiteY3" fmla="*/ 612454 h 872065"/>
                  <a:gd name="connsiteX4" fmla="*/ 431276 w 728932"/>
                  <a:gd name="connsiteY4" fmla="*/ 493391 h 872065"/>
                  <a:gd name="connsiteX5" fmla="*/ 431276 w 728932"/>
                  <a:gd name="connsiteY5" fmla="*/ 488630 h 872065"/>
                  <a:gd name="connsiteX6" fmla="*/ 174101 w 728932"/>
                  <a:gd name="connsiteY6" fmla="*/ 488630 h 872065"/>
                  <a:gd name="connsiteX7" fmla="*/ 174101 w 728932"/>
                  <a:gd name="connsiteY7" fmla="*/ 140965 h 872065"/>
                  <a:gd name="connsiteX8" fmla="*/ 174101 w 728932"/>
                  <a:gd name="connsiteY8" fmla="*/ 347665 h 872065"/>
                  <a:gd name="connsiteX9" fmla="*/ 431276 w 728932"/>
                  <a:gd name="connsiteY9" fmla="*/ 347665 h 872065"/>
                  <a:gd name="connsiteX10" fmla="*/ 431276 w 728932"/>
                  <a:gd name="connsiteY10" fmla="*/ 345754 h 872065"/>
                  <a:gd name="connsiteX11" fmla="*/ 517000 w 728932"/>
                  <a:gd name="connsiteY11" fmla="*/ 243359 h 872065"/>
                  <a:gd name="connsiteX12" fmla="*/ 433656 w 728932"/>
                  <a:gd name="connsiteY12" fmla="*/ 148109 h 872065"/>
                  <a:gd name="connsiteX13" fmla="*/ 174101 w 728932"/>
                  <a:gd name="connsiteY13" fmla="*/ 140965 h 872065"/>
                  <a:gd name="connsiteX14" fmla="*/ 0 w 728932"/>
                  <a:gd name="connsiteY14" fmla="*/ 0 h 872065"/>
                  <a:gd name="connsiteX15" fmla="*/ 127816 w 728932"/>
                  <a:gd name="connsiteY15" fmla="*/ 0 h 872065"/>
                  <a:gd name="connsiteX16" fmla="*/ 174101 w 728932"/>
                  <a:gd name="connsiteY16" fmla="*/ 0 h 872065"/>
                  <a:gd name="connsiteX17" fmla="*/ 447945 w 728932"/>
                  <a:gd name="connsiteY17" fmla="*/ 0 h 872065"/>
                  <a:gd name="connsiteX18" fmla="*/ 447945 w 728932"/>
                  <a:gd name="connsiteY18" fmla="*/ 1732 h 872065"/>
                  <a:gd name="connsiteX19" fmla="*/ 683688 w 728932"/>
                  <a:gd name="connsiteY19" fmla="*/ 179066 h 872065"/>
                  <a:gd name="connsiteX20" fmla="*/ 559863 w 728932"/>
                  <a:gd name="connsiteY20" fmla="*/ 407666 h 872065"/>
                  <a:gd name="connsiteX21" fmla="*/ 728932 w 728932"/>
                  <a:gd name="connsiteY21" fmla="*/ 633885 h 872065"/>
                  <a:gd name="connsiteX22" fmla="*/ 433657 w 728932"/>
                  <a:gd name="connsiteY22" fmla="*/ 872010 h 872065"/>
                  <a:gd name="connsiteX23" fmla="*/ 433776 w 728932"/>
                  <a:gd name="connsiteY23" fmla="*/ 869628 h 872065"/>
                  <a:gd name="connsiteX24" fmla="*/ 174101 w 728932"/>
                  <a:gd name="connsiteY24" fmla="*/ 869628 h 872065"/>
                  <a:gd name="connsiteX25" fmla="*/ 127816 w 728932"/>
                  <a:gd name="connsiteY25" fmla="*/ 869628 h 872065"/>
                  <a:gd name="connsiteX26" fmla="*/ 0 w 728932"/>
                  <a:gd name="connsiteY26" fmla="*/ 869628 h 872065"/>
                  <a:gd name="connsiteX27" fmla="*/ 0 w 728932"/>
                  <a:gd name="connsiteY27" fmla="*/ 0 h 872065"/>
                  <a:gd name="connsiteX0" fmla="*/ 174101 w 728932"/>
                  <a:gd name="connsiteY0" fmla="*/ 488630 h 872065"/>
                  <a:gd name="connsiteX1" fmla="*/ 174101 w 728932"/>
                  <a:gd name="connsiteY1" fmla="*/ 728663 h 872065"/>
                  <a:gd name="connsiteX2" fmla="*/ 442406 w 728932"/>
                  <a:gd name="connsiteY2" fmla="*/ 728663 h 872065"/>
                  <a:gd name="connsiteX3" fmla="*/ 547956 w 728932"/>
                  <a:gd name="connsiteY3" fmla="*/ 612454 h 872065"/>
                  <a:gd name="connsiteX4" fmla="*/ 431276 w 728932"/>
                  <a:gd name="connsiteY4" fmla="*/ 493391 h 872065"/>
                  <a:gd name="connsiteX5" fmla="*/ 431276 w 728932"/>
                  <a:gd name="connsiteY5" fmla="*/ 488630 h 872065"/>
                  <a:gd name="connsiteX6" fmla="*/ 174101 w 728932"/>
                  <a:gd name="connsiteY6" fmla="*/ 488630 h 872065"/>
                  <a:gd name="connsiteX7" fmla="*/ 174101 w 728932"/>
                  <a:gd name="connsiteY7" fmla="*/ 140965 h 872065"/>
                  <a:gd name="connsiteX8" fmla="*/ 174101 w 728932"/>
                  <a:gd name="connsiteY8" fmla="*/ 347665 h 872065"/>
                  <a:gd name="connsiteX9" fmla="*/ 431276 w 728932"/>
                  <a:gd name="connsiteY9" fmla="*/ 347665 h 872065"/>
                  <a:gd name="connsiteX10" fmla="*/ 431276 w 728932"/>
                  <a:gd name="connsiteY10" fmla="*/ 345754 h 872065"/>
                  <a:gd name="connsiteX11" fmla="*/ 517000 w 728932"/>
                  <a:gd name="connsiteY11" fmla="*/ 243359 h 872065"/>
                  <a:gd name="connsiteX12" fmla="*/ 433656 w 728932"/>
                  <a:gd name="connsiteY12" fmla="*/ 148109 h 872065"/>
                  <a:gd name="connsiteX13" fmla="*/ 174101 w 728932"/>
                  <a:gd name="connsiteY13" fmla="*/ 140965 h 872065"/>
                  <a:gd name="connsiteX14" fmla="*/ 0 w 728932"/>
                  <a:gd name="connsiteY14" fmla="*/ 0 h 872065"/>
                  <a:gd name="connsiteX15" fmla="*/ 127816 w 728932"/>
                  <a:gd name="connsiteY15" fmla="*/ 0 h 872065"/>
                  <a:gd name="connsiteX16" fmla="*/ 174101 w 728932"/>
                  <a:gd name="connsiteY16" fmla="*/ 0 h 872065"/>
                  <a:gd name="connsiteX17" fmla="*/ 447945 w 728932"/>
                  <a:gd name="connsiteY17" fmla="*/ 0 h 872065"/>
                  <a:gd name="connsiteX18" fmla="*/ 447945 w 728932"/>
                  <a:gd name="connsiteY18" fmla="*/ 1732 h 872065"/>
                  <a:gd name="connsiteX19" fmla="*/ 683688 w 728932"/>
                  <a:gd name="connsiteY19" fmla="*/ 179066 h 872065"/>
                  <a:gd name="connsiteX20" fmla="*/ 559863 w 728932"/>
                  <a:gd name="connsiteY20" fmla="*/ 407666 h 872065"/>
                  <a:gd name="connsiteX21" fmla="*/ 728932 w 728932"/>
                  <a:gd name="connsiteY21" fmla="*/ 633885 h 872065"/>
                  <a:gd name="connsiteX22" fmla="*/ 433657 w 728932"/>
                  <a:gd name="connsiteY22" fmla="*/ 872010 h 872065"/>
                  <a:gd name="connsiteX23" fmla="*/ 433776 w 728932"/>
                  <a:gd name="connsiteY23" fmla="*/ 869628 h 872065"/>
                  <a:gd name="connsiteX24" fmla="*/ 174101 w 728932"/>
                  <a:gd name="connsiteY24" fmla="*/ 869628 h 872065"/>
                  <a:gd name="connsiteX25" fmla="*/ 127816 w 728932"/>
                  <a:gd name="connsiteY25" fmla="*/ 869628 h 872065"/>
                  <a:gd name="connsiteX26" fmla="*/ 0 w 728932"/>
                  <a:gd name="connsiteY26" fmla="*/ 869628 h 872065"/>
                  <a:gd name="connsiteX27" fmla="*/ 0 w 728932"/>
                  <a:gd name="connsiteY27" fmla="*/ 0 h 872065"/>
                  <a:gd name="connsiteX0" fmla="*/ 174101 w 728932"/>
                  <a:gd name="connsiteY0" fmla="*/ 488630 h 872065"/>
                  <a:gd name="connsiteX1" fmla="*/ 174101 w 728932"/>
                  <a:gd name="connsiteY1" fmla="*/ 728663 h 872065"/>
                  <a:gd name="connsiteX2" fmla="*/ 442406 w 728932"/>
                  <a:gd name="connsiteY2" fmla="*/ 728663 h 872065"/>
                  <a:gd name="connsiteX3" fmla="*/ 547956 w 728932"/>
                  <a:gd name="connsiteY3" fmla="*/ 612454 h 872065"/>
                  <a:gd name="connsiteX4" fmla="*/ 431276 w 728932"/>
                  <a:gd name="connsiteY4" fmla="*/ 493391 h 872065"/>
                  <a:gd name="connsiteX5" fmla="*/ 431276 w 728932"/>
                  <a:gd name="connsiteY5" fmla="*/ 488630 h 872065"/>
                  <a:gd name="connsiteX6" fmla="*/ 174101 w 728932"/>
                  <a:gd name="connsiteY6" fmla="*/ 488630 h 872065"/>
                  <a:gd name="connsiteX7" fmla="*/ 174101 w 728932"/>
                  <a:gd name="connsiteY7" fmla="*/ 140965 h 872065"/>
                  <a:gd name="connsiteX8" fmla="*/ 174101 w 728932"/>
                  <a:gd name="connsiteY8" fmla="*/ 347665 h 872065"/>
                  <a:gd name="connsiteX9" fmla="*/ 431276 w 728932"/>
                  <a:gd name="connsiteY9" fmla="*/ 347665 h 872065"/>
                  <a:gd name="connsiteX10" fmla="*/ 431276 w 728932"/>
                  <a:gd name="connsiteY10" fmla="*/ 345754 h 872065"/>
                  <a:gd name="connsiteX11" fmla="*/ 517000 w 728932"/>
                  <a:gd name="connsiteY11" fmla="*/ 243359 h 872065"/>
                  <a:gd name="connsiteX12" fmla="*/ 433656 w 728932"/>
                  <a:gd name="connsiteY12" fmla="*/ 148109 h 872065"/>
                  <a:gd name="connsiteX13" fmla="*/ 174101 w 728932"/>
                  <a:gd name="connsiteY13" fmla="*/ 140965 h 872065"/>
                  <a:gd name="connsiteX14" fmla="*/ 0 w 728932"/>
                  <a:gd name="connsiteY14" fmla="*/ 0 h 872065"/>
                  <a:gd name="connsiteX15" fmla="*/ 127816 w 728932"/>
                  <a:gd name="connsiteY15" fmla="*/ 0 h 872065"/>
                  <a:gd name="connsiteX16" fmla="*/ 174101 w 728932"/>
                  <a:gd name="connsiteY16" fmla="*/ 0 h 872065"/>
                  <a:gd name="connsiteX17" fmla="*/ 447945 w 728932"/>
                  <a:gd name="connsiteY17" fmla="*/ 0 h 872065"/>
                  <a:gd name="connsiteX18" fmla="*/ 447945 w 728932"/>
                  <a:gd name="connsiteY18" fmla="*/ 1732 h 872065"/>
                  <a:gd name="connsiteX19" fmla="*/ 683688 w 728932"/>
                  <a:gd name="connsiteY19" fmla="*/ 179066 h 872065"/>
                  <a:gd name="connsiteX20" fmla="*/ 559863 w 728932"/>
                  <a:gd name="connsiteY20" fmla="*/ 407666 h 872065"/>
                  <a:gd name="connsiteX21" fmla="*/ 728932 w 728932"/>
                  <a:gd name="connsiteY21" fmla="*/ 633885 h 872065"/>
                  <a:gd name="connsiteX22" fmla="*/ 433657 w 728932"/>
                  <a:gd name="connsiteY22" fmla="*/ 872010 h 872065"/>
                  <a:gd name="connsiteX23" fmla="*/ 433776 w 728932"/>
                  <a:gd name="connsiteY23" fmla="*/ 869628 h 872065"/>
                  <a:gd name="connsiteX24" fmla="*/ 174101 w 728932"/>
                  <a:gd name="connsiteY24" fmla="*/ 869628 h 872065"/>
                  <a:gd name="connsiteX25" fmla="*/ 127816 w 728932"/>
                  <a:gd name="connsiteY25" fmla="*/ 869628 h 872065"/>
                  <a:gd name="connsiteX26" fmla="*/ 0 w 728932"/>
                  <a:gd name="connsiteY26" fmla="*/ 869628 h 872065"/>
                  <a:gd name="connsiteX27" fmla="*/ 0 w 728932"/>
                  <a:gd name="connsiteY27" fmla="*/ 0 h 872065"/>
                  <a:gd name="connsiteX0" fmla="*/ 174101 w 728932"/>
                  <a:gd name="connsiteY0" fmla="*/ 488630 h 872065"/>
                  <a:gd name="connsiteX1" fmla="*/ 174101 w 728932"/>
                  <a:gd name="connsiteY1" fmla="*/ 728663 h 872065"/>
                  <a:gd name="connsiteX2" fmla="*/ 442406 w 728932"/>
                  <a:gd name="connsiteY2" fmla="*/ 728663 h 872065"/>
                  <a:gd name="connsiteX3" fmla="*/ 547956 w 728932"/>
                  <a:gd name="connsiteY3" fmla="*/ 612454 h 872065"/>
                  <a:gd name="connsiteX4" fmla="*/ 431276 w 728932"/>
                  <a:gd name="connsiteY4" fmla="*/ 493391 h 872065"/>
                  <a:gd name="connsiteX5" fmla="*/ 174101 w 728932"/>
                  <a:gd name="connsiteY5" fmla="*/ 488630 h 872065"/>
                  <a:gd name="connsiteX6" fmla="*/ 174101 w 728932"/>
                  <a:gd name="connsiteY6" fmla="*/ 140965 h 872065"/>
                  <a:gd name="connsiteX7" fmla="*/ 174101 w 728932"/>
                  <a:gd name="connsiteY7" fmla="*/ 347665 h 872065"/>
                  <a:gd name="connsiteX8" fmla="*/ 431276 w 728932"/>
                  <a:gd name="connsiteY8" fmla="*/ 347665 h 872065"/>
                  <a:gd name="connsiteX9" fmla="*/ 431276 w 728932"/>
                  <a:gd name="connsiteY9" fmla="*/ 345754 h 872065"/>
                  <a:gd name="connsiteX10" fmla="*/ 517000 w 728932"/>
                  <a:gd name="connsiteY10" fmla="*/ 243359 h 872065"/>
                  <a:gd name="connsiteX11" fmla="*/ 433656 w 728932"/>
                  <a:gd name="connsiteY11" fmla="*/ 148109 h 872065"/>
                  <a:gd name="connsiteX12" fmla="*/ 174101 w 728932"/>
                  <a:gd name="connsiteY12" fmla="*/ 140965 h 872065"/>
                  <a:gd name="connsiteX13" fmla="*/ 0 w 728932"/>
                  <a:gd name="connsiteY13" fmla="*/ 0 h 872065"/>
                  <a:gd name="connsiteX14" fmla="*/ 127816 w 728932"/>
                  <a:gd name="connsiteY14" fmla="*/ 0 h 872065"/>
                  <a:gd name="connsiteX15" fmla="*/ 174101 w 728932"/>
                  <a:gd name="connsiteY15" fmla="*/ 0 h 872065"/>
                  <a:gd name="connsiteX16" fmla="*/ 447945 w 728932"/>
                  <a:gd name="connsiteY16" fmla="*/ 0 h 872065"/>
                  <a:gd name="connsiteX17" fmla="*/ 447945 w 728932"/>
                  <a:gd name="connsiteY17" fmla="*/ 1732 h 872065"/>
                  <a:gd name="connsiteX18" fmla="*/ 683688 w 728932"/>
                  <a:gd name="connsiteY18" fmla="*/ 179066 h 872065"/>
                  <a:gd name="connsiteX19" fmla="*/ 559863 w 728932"/>
                  <a:gd name="connsiteY19" fmla="*/ 407666 h 872065"/>
                  <a:gd name="connsiteX20" fmla="*/ 728932 w 728932"/>
                  <a:gd name="connsiteY20" fmla="*/ 633885 h 872065"/>
                  <a:gd name="connsiteX21" fmla="*/ 433657 w 728932"/>
                  <a:gd name="connsiteY21" fmla="*/ 872010 h 872065"/>
                  <a:gd name="connsiteX22" fmla="*/ 433776 w 728932"/>
                  <a:gd name="connsiteY22" fmla="*/ 869628 h 872065"/>
                  <a:gd name="connsiteX23" fmla="*/ 174101 w 728932"/>
                  <a:gd name="connsiteY23" fmla="*/ 869628 h 872065"/>
                  <a:gd name="connsiteX24" fmla="*/ 127816 w 728932"/>
                  <a:gd name="connsiteY24" fmla="*/ 869628 h 872065"/>
                  <a:gd name="connsiteX25" fmla="*/ 0 w 728932"/>
                  <a:gd name="connsiteY25" fmla="*/ 869628 h 872065"/>
                  <a:gd name="connsiteX26" fmla="*/ 0 w 728932"/>
                  <a:gd name="connsiteY26" fmla="*/ 0 h 87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728932" h="872065">
                    <a:moveTo>
                      <a:pt x="174101" y="488630"/>
                    </a:moveTo>
                    <a:lnTo>
                      <a:pt x="174101" y="728663"/>
                    </a:lnTo>
                    <a:lnTo>
                      <a:pt x="442406" y="728663"/>
                    </a:lnTo>
                    <a:cubicBezTo>
                      <a:pt x="511257" y="715167"/>
                      <a:pt x="549532" y="684907"/>
                      <a:pt x="547956" y="612454"/>
                    </a:cubicBezTo>
                    <a:cubicBezTo>
                      <a:pt x="543194" y="552923"/>
                      <a:pt x="538432" y="510060"/>
                      <a:pt x="431276" y="493391"/>
                    </a:cubicBezTo>
                    <a:lnTo>
                      <a:pt x="174101" y="488630"/>
                    </a:lnTo>
                    <a:close/>
                    <a:moveTo>
                      <a:pt x="174101" y="140965"/>
                    </a:moveTo>
                    <a:lnTo>
                      <a:pt x="174101" y="347665"/>
                    </a:lnTo>
                    <a:lnTo>
                      <a:pt x="431276" y="347665"/>
                    </a:lnTo>
                    <a:lnTo>
                      <a:pt x="431276" y="345754"/>
                    </a:lnTo>
                    <a:cubicBezTo>
                      <a:pt x="474139" y="322735"/>
                      <a:pt x="514619" y="311622"/>
                      <a:pt x="517000" y="243359"/>
                    </a:cubicBezTo>
                    <a:cubicBezTo>
                      <a:pt x="517000" y="202878"/>
                      <a:pt x="502713" y="157634"/>
                      <a:pt x="433656" y="148109"/>
                    </a:cubicBezTo>
                    <a:cubicBezTo>
                      <a:pt x="366981" y="140568"/>
                      <a:pt x="274510" y="141043"/>
                      <a:pt x="174101" y="140965"/>
                    </a:cubicBezTo>
                    <a:close/>
                    <a:moveTo>
                      <a:pt x="0" y="0"/>
                    </a:moveTo>
                    <a:lnTo>
                      <a:pt x="127816" y="0"/>
                    </a:lnTo>
                    <a:lnTo>
                      <a:pt x="174101" y="0"/>
                    </a:lnTo>
                    <a:lnTo>
                      <a:pt x="447945" y="0"/>
                    </a:lnTo>
                    <a:lnTo>
                      <a:pt x="447945" y="1732"/>
                    </a:lnTo>
                    <a:cubicBezTo>
                      <a:pt x="634795" y="8775"/>
                      <a:pt x="679801" y="148746"/>
                      <a:pt x="683688" y="179066"/>
                    </a:cubicBezTo>
                    <a:cubicBezTo>
                      <a:pt x="689245" y="333848"/>
                      <a:pt x="620981" y="374328"/>
                      <a:pt x="559863" y="407666"/>
                    </a:cubicBezTo>
                    <a:cubicBezTo>
                      <a:pt x="663844" y="433066"/>
                      <a:pt x="727345" y="515617"/>
                      <a:pt x="728932" y="633885"/>
                    </a:cubicBezTo>
                    <a:cubicBezTo>
                      <a:pt x="720200" y="800572"/>
                      <a:pt x="594788" y="874392"/>
                      <a:pt x="433657" y="872010"/>
                    </a:cubicBezTo>
                    <a:cubicBezTo>
                      <a:pt x="433697" y="871216"/>
                      <a:pt x="433736" y="870422"/>
                      <a:pt x="433776" y="869628"/>
                    </a:cubicBezTo>
                    <a:lnTo>
                      <a:pt x="174101" y="869628"/>
                    </a:lnTo>
                    <a:lnTo>
                      <a:pt x="127816" y="869628"/>
                    </a:lnTo>
                    <a:lnTo>
                      <a:pt x="0" y="8696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690882" y="1037184"/>
              <a:ext cx="720080" cy="720080"/>
              <a:chOff x="6690882" y="1037184"/>
              <a:chExt cx="720080" cy="720080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6690882" y="1037184"/>
                <a:ext cx="720080" cy="720080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6" name="Block Arc 15"/>
              <p:cNvSpPr>
                <a:spLocks noChangeAspect="1"/>
              </p:cNvSpPr>
              <p:nvPr/>
            </p:nvSpPr>
            <p:spPr>
              <a:xfrm>
                <a:off x="6842201" y="1156272"/>
                <a:ext cx="417443" cy="481904"/>
              </a:xfrm>
              <a:prstGeom prst="blockArc">
                <a:avLst>
                  <a:gd name="adj1" fmla="val 1756726"/>
                  <a:gd name="adj2" fmla="val 19889488"/>
                  <a:gd name="adj3" fmla="val 2277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</a:endParaRPr>
              </a:p>
            </p:txBody>
          </p:sp>
        </p:grpSp>
        <p:sp>
          <p:nvSpPr>
            <p:cNvPr id="13" name="Round Same Side Corner Rectangle 51"/>
            <p:cNvSpPr/>
            <p:nvPr/>
          </p:nvSpPr>
          <p:spPr>
            <a:xfrm rot="5400000">
              <a:off x="6852922" y="1652530"/>
              <a:ext cx="396000" cy="2520000"/>
            </a:xfrm>
            <a:custGeom>
              <a:avLst/>
              <a:gdLst/>
              <a:ahLst/>
              <a:cxnLst/>
              <a:rect l="l" t="t" r="r" b="b"/>
              <a:pathLst>
                <a:path w="468002" h="2500353">
                  <a:moveTo>
                    <a:pt x="0" y="2500353"/>
                  </a:moveTo>
                  <a:lnTo>
                    <a:pt x="0" y="234001"/>
                  </a:lnTo>
                  <a:cubicBezTo>
                    <a:pt x="0" y="104766"/>
                    <a:pt x="104766" y="0"/>
                    <a:pt x="234001" y="0"/>
                  </a:cubicBezTo>
                  <a:cubicBezTo>
                    <a:pt x="363236" y="0"/>
                    <a:pt x="468002" y="104766"/>
                    <a:pt x="468002" y="234001"/>
                  </a:cubicBezTo>
                  <a:cubicBezTo>
                    <a:pt x="468002" y="989452"/>
                    <a:pt x="468001" y="1744902"/>
                    <a:pt x="468001" y="2500353"/>
                  </a:cubicBezTo>
                  <a:lnTo>
                    <a:pt x="467594" y="2500353"/>
                  </a:lnTo>
                  <a:cubicBezTo>
                    <a:pt x="429063" y="2409421"/>
                    <a:pt x="338980" y="2345641"/>
                    <a:pt x="234000" y="2345641"/>
                  </a:cubicBezTo>
                  <a:cubicBezTo>
                    <a:pt x="129020" y="2345641"/>
                    <a:pt x="38938" y="2409421"/>
                    <a:pt x="406" y="250035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>
                  <a:latin typeface="맑은 고딕" panose="020B0503020000020004" pitchFamily="50" charset="-127"/>
                </a:rPr>
                <a:t>D</a:t>
              </a:r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14" name="Round Same Side Corner Rectangle 51"/>
            <p:cNvSpPr/>
            <p:nvPr/>
          </p:nvSpPr>
          <p:spPr>
            <a:xfrm rot="16200000">
              <a:off x="6852922" y="2167123"/>
              <a:ext cx="396000" cy="2520000"/>
            </a:xfrm>
            <a:custGeom>
              <a:avLst/>
              <a:gdLst/>
              <a:ahLst/>
              <a:cxnLst/>
              <a:rect l="l" t="t" r="r" b="b"/>
              <a:pathLst>
                <a:path w="468002" h="2500353">
                  <a:moveTo>
                    <a:pt x="0" y="2500353"/>
                  </a:moveTo>
                  <a:lnTo>
                    <a:pt x="0" y="234001"/>
                  </a:lnTo>
                  <a:cubicBezTo>
                    <a:pt x="0" y="104766"/>
                    <a:pt x="104766" y="0"/>
                    <a:pt x="234001" y="0"/>
                  </a:cubicBezTo>
                  <a:cubicBezTo>
                    <a:pt x="363236" y="0"/>
                    <a:pt x="468002" y="104766"/>
                    <a:pt x="468002" y="234001"/>
                  </a:cubicBezTo>
                  <a:cubicBezTo>
                    <a:pt x="468002" y="989452"/>
                    <a:pt x="468001" y="1744902"/>
                    <a:pt x="468001" y="2500353"/>
                  </a:cubicBezTo>
                  <a:lnTo>
                    <a:pt x="467594" y="2500353"/>
                  </a:lnTo>
                  <a:cubicBezTo>
                    <a:pt x="429063" y="2409421"/>
                    <a:pt x="338980" y="2345641"/>
                    <a:pt x="234000" y="2345641"/>
                  </a:cubicBezTo>
                  <a:cubicBezTo>
                    <a:pt x="129020" y="2345641"/>
                    <a:pt x="38938" y="2409421"/>
                    <a:pt x="406" y="250035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>
                  <a:latin typeface="맑은 고딕" panose="020B0503020000020004" pitchFamily="50" charset="-127"/>
                </a:rPr>
                <a:t>D</a:t>
              </a:r>
              <a:endParaRPr lang="ko-KR" altLang="en-US"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49" name="제목 1"/>
          <p:cNvSpPr>
            <a:spLocks noGrp="1"/>
          </p:cNvSpPr>
          <p:nvPr>
            <p:ph type="title" hasCustomPrompt="1"/>
          </p:nvPr>
        </p:nvSpPr>
        <p:spPr>
          <a:xfrm>
            <a:off x="1828381" y="3730051"/>
            <a:ext cx="5472608" cy="540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828381" y="4279619"/>
            <a:ext cx="5472608" cy="252000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This text can be replaced with your own text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81550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BFEFF-8539-4731-A72C-E85765B0C5B3}" type="datetimeFigureOut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3499-8709-420E-81AB-9F119E2100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8436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BFEFF-8539-4731-A72C-E85765B0C5B3}" type="datetimeFigureOut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3499-8709-420E-81AB-9F119E2100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8352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BFEFF-8539-4731-A72C-E85765B0C5B3}" type="datetimeFigureOut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3499-8709-420E-81AB-9F119E2100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0298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BFEFF-8539-4731-A72C-E85765B0C5B3}" type="datetimeFigureOut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3499-8709-420E-81AB-9F119E2100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0297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BFEFF-8539-4731-A72C-E85765B0C5B3}" type="datetimeFigureOut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3499-8709-420E-81AB-9F119E2100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700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BFEFF-8539-4731-A72C-E85765B0C5B3}" type="datetimeFigureOut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3499-8709-420E-81AB-9F119E2100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8269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BFEFF-8539-4731-A72C-E85765B0C5B3}" type="datetimeFigureOut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3499-8709-420E-81AB-9F119E2100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6121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BFEFF-8539-4731-A72C-E85765B0C5B3}" type="datetimeFigureOut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3499-8709-420E-81AB-9F119E2100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521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BFEFF-8539-4731-A72C-E85765B0C5B3}" type="datetimeFigureOut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3499-8709-420E-81AB-9F119E2100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9790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BFEFF-8539-4731-A72C-E85765B0C5B3}" type="datetimeFigureOut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C3499-8709-420E-81AB-9F119E2100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585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0" y="25735"/>
            <a:ext cx="9144000" cy="776530"/>
          </a:xfrm>
          <a:prstGeom prst="rect">
            <a:avLst/>
          </a:prstGeom>
        </p:spPr>
        <p:txBody>
          <a:bodyPr anchor="ctr"/>
          <a:lstStyle>
            <a:lvl1pPr algn="ctr"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75501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 userDrawn="1"/>
        </p:nvSpPr>
        <p:spPr>
          <a:xfrm>
            <a:off x="1" y="889772"/>
            <a:ext cx="9144000" cy="33639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665156" y="2091331"/>
            <a:ext cx="5472608" cy="54207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b="1" baseline="0">
                <a:solidFill>
                  <a:schemeClr val="tx1"/>
                </a:solidFill>
                <a:effectLst/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r>
              <a:rPr lang="en-US" altLang="ko-KR" dirty="0"/>
              <a:t>SECTION BREAK</a:t>
            </a:r>
            <a:endParaRPr lang="ko-KR" altLang="en-US" dirty="0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665156" y="2640899"/>
            <a:ext cx="5472608" cy="276687"/>
          </a:xfrm>
          <a:prstGeom prst="rect">
            <a:avLst/>
          </a:prstGeom>
        </p:spPr>
        <p:txBody>
          <a:bodyPr lIns="108000" anchor="ctr"/>
          <a:lstStyle>
            <a:lvl1pPr marL="0" indent="0" algn="l">
              <a:buNone/>
              <a:defRPr sz="1400" baseline="0">
                <a:solidFill>
                  <a:schemeClr val="tx1"/>
                </a:solidFill>
                <a:effectLst/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Add text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6946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31">
            <a:extLst>
              <a:ext uri="{FF2B5EF4-FFF2-40B4-BE49-F238E27FC236}">
                <a16:creationId xmlns:a16="http://schemas.microsoft.com/office/drawing/2014/main" xmlns="" id="{27EE9740-0123-4869-BA43-7DD9426DE4D1}"/>
              </a:ext>
            </a:extLst>
          </p:cNvPr>
          <p:cNvGrpSpPr/>
          <p:nvPr userDrawn="1"/>
        </p:nvGrpSpPr>
        <p:grpSpPr>
          <a:xfrm>
            <a:off x="8007323" y="3939702"/>
            <a:ext cx="1029173" cy="1086422"/>
            <a:chOff x="787805" y="339502"/>
            <a:chExt cx="4175262" cy="4407517"/>
          </a:xfrm>
        </p:grpSpPr>
        <p:sp>
          <p:nvSpPr>
            <p:cNvPr id="6" name="Oval 132">
              <a:extLst>
                <a:ext uri="{FF2B5EF4-FFF2-40B4-BE49-F238E27FC236}">
                  <a16:creationId xmlns:a16="http://schemas.microsoft.com/office/drawing/2014/main" xmlns="" id="{447CDFBA-A030-4D6E-9FAD-493BCB45F4AC}"/>
                </a:ext>
              </a:extLst>
            </p:cNvPr>
            <p:cNvSpPr/>
            <p:nvPr/>
          </p:nvSpPr>
          <p:spPr>
            <a:xfrm>
              <a:off x="787805" y="339502"/>
              <a:ext cx="4175262" cy="41752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grpSp>
          <p:nvGrpSpPr>
            <p:cNvPr id="7" name="Group 133">
              <a:extLst>
                <a:ext uri="{FF2B5EF4-FFF2-40B4-BE49-F238E27FC236}">
                  <a16:creationId xmlns:a16="http://schemas.microsoft.com/office/drawing/2014/main" xmlns="" id="{702A2EA0-731F-4C9E-8163-4C2B0E0CA697}"/>
                </a:ext>
              </a:extLst>
            </p:cNvPr>
            <p:cNvGrpSpPr/>
            <p:nvPr/>
          </p:nvGrpSpPr>
          <p:grpSpPr>
            <a:xfrm>
              <a:off x="1129436" y="1046675"/>
              <a:ext cx="3492000" cy="3700344"/>
              <a:chOff x="5304922" y="1037184"/>
              <a:chExt cx="3492000" cy="3700344"/>
            </a:xfrm>
          </p:grpSpPr>
          <p:grpSp>
            <p:nvGrpSpPr>
              <p:cNvPr id="9" name="Group 134">
                <a:extLst>
                  <a:ext uri="{FF2B5EF4-FFF2-40B4-BE49-F238E27FC236}">
                    <a16:creationId xmlns:a16="http://schemas.microsoft.com/office/drawing/2014/main" xmlns="" id="{2C176EB5-F96E-4F35-853D-6EF47F79EDBD}"/>
                  </a:ext>
                </a:extLst>
              </p:cNvPr>
              <p:cNvGrpSpPr/>
              <p:nvPr/>
            </p:nvGrpSpPr>
            <p:grpSpPr>
              <a:xfrm>
                <a:off x="5304922" y="3743716"/>
                <a:ext cx="3492000" cy="437610"/>
                <a:chOff x="1709238" y="4209096"/>
                <a:chExt cx="3492000" cy="437610"/>
              </a:xfrm>
            </p:grpSpPr>
            <p:sp>
              <p:nvSpPr>
                <p:cNvPr id="35" name="Rectangle 160">
                  <a:extLst>
                    <a:ext uri="{FF2B5EF4-FFF2-40B4-BE49-F238E27FC236}">
                      <a16:creationId xmlns:a16="http://schemas.microsoft.com/office/drawing/2014/main" xmlns="" id="{A088076B-D1E6-42F3-8822-2B0C0C2EF717}"/>
                    </a:ext>
                  </a:extLst>
                </p:cNvPr>
                <p:cNvSpPr/>
                <p:nvPr/>
              </p:nvSpPr>
              <p:spPr>
                <a:xfrm>
                  <a:off x="1709238" y="4214706"/>
                  <a:ext cx="3492000" cy="432000"/>
                </a:xfrm>
                <a:prstGeom prst="rect">
                  <a:avLst/>
                </a:prstGeom>
                <a:solidFill>
                  <a:schemeClr val="accent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</a:endParaRPr>
                </a:p>
              </p:txBody>
            </p:sp>
            <p:grpSp>
              <p:nvGrpSpPr>
                <p:cNvPr id="36" name="Group 161">
                  <a:extLst>
                    <a:ext uri="{FF2B5EF4-FFF2-40B4-BE49-F238E27FC236}">
                      <a16:creationId xmlns:a16="http://schemas.microsoft.com/office/drawing/2014/main" xmlns="" id="{5E605DFA-9839-43EB-A35A-47428FC7B705}"/>
                    </a:ext>
                  </a:extLst>
                </p:cNvPr>
                <p:cNvGrpSpPr/>
                <p:nvPr/>
              </p:nvGrpSpPr>
              <p:grpSpPr>
                <a:xfrm>
                  <a:off x="2078720" y="4209096"/>
                  <a:ext cx="469833" cy="432000"/>
                  <a:chOff x="2078720" y="4209096"/>
                  <a:chExt cx="469833" cy="432000"/>
                </a:xfrm>
              </p:grpSpPr>
              <p:sp>
                <p:nvSpPr>
                  <p:cNvPr id="44" name="Rectangle 169">
                    <a:extLst>
                      <a:ext uri="{FF2B5EF4-FFF2-40B4-BE49-F238E27FC236}">
                        <a16:creationId xmlns:a16="http://schemas.microsoft.com/office/drawing/2014/main" xmlns="" id="{B5FFB653-9F76-4A65-A49D-9F2C85A198AB}"/>
                      </a:ext>
                    </a:extLst>
                  </p:cNvPr>
                  <p:cNvSpPr/>
                  <p:nvPr/>
                </p:nvSpPr>
                <p:spPr>
                  <a:xfrm>
                    <a:off x="2078720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45" name="Rectangle 170">
                    <a:extLst>
                      <a:ext uri="{FF2B5EF4-FFF2-40B4-BE49-F238E27FC236}">
                        <a16:creationId xmlns:a16="http://schemas.microsoft.com/office/drawing/2014/main" xmlns="" id="{BCC13D2D-CB21-4D8F-B306-116668EB554E}"/>
                      </a:ext>
                    </a:extLst>
                  </p:cNvPr>
                  <p:cNvSpPr/>
                  <p:nvPr/>
                </p:nvSpPr>
                <p:spPr>
                  <a:xfrm>
                    <a:off x="2217331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46" name="Rectangle 171">
                    <a:extLst>
                      <a:ext uri="{FF2B5EF4-FFF2-40B4-BE49-F238E27FC236}">
                        <a16:creationId xmlns:a16="http://schemas.microsoft.com/office/drawing/2014/main" xmlns="" id="{4B4EC037-AC2B-4929-B36A-C295F594A5F3}"/>
                      </a:ext>
                    </a:extLst>
                  </p:cNvPr>
                  <p:cNvSpPr/>
                  <p:nvPr/>
                </p:nvSpPr>
                <p:spPr>
                  <a:xfrm>
                    <a:off x="2355942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47" name="Rectangle 172">
                    <a:extLst>
                      <a:ext uri="{FF2B5EF4-FFF2-40B4-BE49-F238E27FC236}">
                        <a16:creationId xmlns:a16="http://schemas.microsoft.com/office/drawing/2014/main" xmlns="" id="{0A91E61B-6974-4AE2-B59E-A95CC1A47D2C}"/>
                      </a:ext>
                    </a:extLst>
                  </p:cNvPr>
                  <p:cNvSpPr/>
                  <p:nvPr/>
                </p:nvSpPr>
                <p:spPr>
                  <a:xfrm>
                    <a:off x="2494553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</a:endParaRPr>
                  </a:p>
                </p:txBody>
              </p:sp>
            </p:grpSp>
            <p:grpSp>
              <p:nvGrpSpPr>
                <p:cNvPr id="37" name="Group 162">
                  <a:extLst>
                    <a:ext uri="{FF2B5EF4-FFF2-40B4-BE49-F238E27FC236}">
                      <a16:creationId xmlns:a16="http://schemas.microsoft.com/office/drawing/2014/main" xmlns="" id="{27F7EB12-F708-4209-A61D-2512C24393D2}"/>
                    </a:ext>
                  </a:extLst>
                </p:cNvPr>
                <p:cNvGrpSpPr/>
                <p:nvPr/>
              </p:nvGrpSpPr>
              <p:grpSpPr>
                <a:xfrm>
                  <a:off x="4098293" y="4384000"/>
                  <a:ext cx="900965" cy="82800"/>
                  <a:chOff x="4098293" y="4384000"/>
                  <a:chExt cx="900965" cy="82800"/>
                </a:xfrm>
              </p:grpSpPr>
              <p:sp>
                <p:nvSpPr>
                  <p:cNvPr id="38" name="Rectangle 163">
                    <a:extLst>
                      <a:ext uri="{FF2B5EF4-FFF2-40B4-BE49-F238E27FC236}">
                        <a16:creationId xmlns:a16="http://schemas.microsoft.com/office/drawing/2014/main" xmlns="" id="{C1C94283-5648-4D39-A6BA-94038C5B4847}"/>
                      </a:ext>
                    </a:extLst>
                  </p:cNvPr>
                  <p:cNvSpPr/>
                  <p:nvPr/>
                </p:nvSpPr>
                <p:spPr>
                  <a:xfrm>
                    <a:off x="4098293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39" name="Rectangle 164">
                    <a:extLst>
                      <a:ext uri="{FF2B5EF4-FFF2-40B4-BE49-F238E27FC236}">
                        <a16:creationId xmlns:a16="http://schemas.microsoft.com/office/drawing/2014/main" xmlns="" id="{186C071A-034E-41D6-B2D4-5F90DD2C7357}"/>
                      </a:ext>
                    </a:extLst>
                  </p:cNvPr>
                  <p:cNvSpPr/>
                  <p:nvPr/>
                </p:nvSpPr>
                <p:spPr>
                  <a:xfrm>
                    <a:off x="4260486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40" name="Rectangle 165">
                    <a:extLst>
                      <a:ext uri="{FF2B5EF4-FFF2-40B4-BE49-F238E27FC236}">
                        <a16:creationId xmlns:a16="http://schemas.microsoft.com/office/drawing/2014/main" xmlns="" id="{9D26C39B-8B97-4ECF-B6DD-B85BA0645422}"/>
                      </a:ext>
                    </a:extLst>
                  </p:cNvPr>
                  <p:cNvSpPr/>
                  <p:nvPr/>
                </p:nvSpPr>
                <p:spPr>
                  <a:xfrm>
                    <a:off x="4422679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41" name="Rectangle 166">
                    <a:extLst>
                      <a:ext uri="{FF2B5EF4-FFF2-40B4-BE49-F238E27FC236}">
                        <a16:creationId xmlns:a16="http://schemas.microsoft.com/office/drawing/2014/main" xmlns="" id="{ECD584BD-CBEA-4A0C-AB8E-F908D8D2F3CF}"/>
                      </a:ext>
                    </a:extLst>
                  </p:cNvPr>
                  <p:cNvSpPr/>
                  <p:nvPr/>
                </p:nvSpPr>
                <p:spPr>
                  <a:xfrm>
                    <a:off x="4584872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42" name="Rectangle 167">
                    <a:extLst>
                      <a:ext uri="{FF2B5EF4-FFF2-40B4-BE49-F238E27FC236}">
                        <a16:creationId xmlns:a16="http://schemas.microsoft.com/office/drawing/2014/main" xmlns="" id="{C5728277-DF1F-49FA-A188-97A3A7E9BCA7}"/>
                      </a:ext>
                    </a:extLst>
                  </p:cNvPr>
                  <p:cNvSpPr/>
                  <p:nvPr/>
                </p:nvSpPr>
                <p:spPr>
                  <a:xfrm>
                    <a:off x="4747065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43" name="Rectangle 168">
                    <a:extLst>
                      <a:ext uri="{FF2B5EF4-FFF2-40B4-BE49-F238E27FC236}">
                        <a16:creationId xmlns:a16="http://schemas.microsoft.com/office/drawing/2014/main" xmlns="" id="{F2CC3C6B-2E47-4B4F-B1F5-22F379354563}"/>
                      </a:ext>
                    </a:extLst>
                  </p:cNvPr>
                  <p:cNvSpPr/>
                  <p:nvPr/>
                </p:nvSpPr>
                <p:spPr>
                  <a:xfrm>
                    <a:off x="4909258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</a:endParaRPr>
                  </a:p>
                </p:txBody>
              </p:sp>
            </p:grpSp>
          </p:grpSp>
          <p:grpSp>
            <p:nvGrpSpPr>
              <p:cNvPr id="10" name="Group 135">
                <a:extLst>
                  <a:ext uri="{FF2B5EF4-FFF2-40B4-BE49-F238E27FC236}">
                    <a16:creationId xmlns:a16="http://schemas.microsoft.com/office/drawing/2014/main" xmlns="" id="{16966161-F969-48CE-9CA1-49DE5D84207F}"/>
                  </a:ext>
                </a:extLst>
              </p:cNvPr>
              <p:cNvGrpSpPr/>
              <p:nvPr/>
            </p:nvGrpSpPr>
            <p:grpSpPr>
              <a:xfrm flipH="1">
                <a:off x="5304922" y="4299918"/>
                <a:ext cx="3492000" cy="437610"/>
                <a:chOff x="1709238" y="4209096"/>
                <a:chExt cx="3492000" cy="437610"/>
              </a:xfrm>
            </p:grpSpPr>
            <p:sp>
              <p:nvSpPr>
                <p:cNvPr id="22" name="Rectangle 147">
                  <a:extLst>
                    <a:ext uri="{FF2B5EF4-FFF2-40B4-BE49-F238E27FC236}">
                      <a16:creationId xmlns:a16="http://schemas.microsoft.com/office/drawing/2014/main" xmlns="" id="{93B56050-6CF1-421F-BE2B-ACE4BF647094}"/>
                    </a:ext>
                  </a:extLst>
                </p:cNvPr>
                <p:cNvSpPr/>
                <p:nvPr/>
              </p:nvSpPr>
              <p:spPr>
                <a:xfrm>
                  <a:off x="1709238" y="4214706"/>
                  <a:ext cx="3492000" cy="432000"/>
                </a:xfrm>
                <a:prstGeom prst="rect">
                  <a:avLst/>
                </a:prstGeom>
                <a:solidFill>
                  <a:schemeClr val="accent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</a:endParaRPr>
                </a:p>
              </p:txBody>
            </p:sp>
            <p:grpSp>
              <p:nvGrpSpPr>
                <p:cNvPr id="23" name="Group 148">
                  <a:extLst>
                    <a:ext uri="{FF2B5EF4-FFF2-40B4-BE49-F238E27FC236}">
                      <a16:creationId xmlns:a16="http://schemas.microsoft.com/office/drawing/2014/main" xmlns="" id="{705F14FC-E5A6-4568-ACDF-1D3FE0C299AF}"/>
                    </a:ext>
                  </a:extLst>
                </p:cNvPr>
                <p:cNvGrpSpPr/>
                <p:nvPr/>
              </p:nvGrpSpPr>
              <p:grpSpPr>
                <a:xfrm>
                  <a:off x="2078720" y="4209096"/>
                  <a:ext cx="469833" cy="432000"/>
                  <a:chOff x="2078720" y="4209096"/>
                  <a:chExt cx="469833" cy="432000"/>
                </a:xfrm>
              </p:grpSpPr>
              <p:sp>
                <p:nvSpPr>
                  <p:cNvPr id="31" name="Rectangle 156">
                    <a:extLst>
                      <a:ext uri="{FF2B5EF4-FFF2-40B4-BE49-F238E27FC236}">
                        <a16:creationId xmlns:a16="http://schemas.microsoft.com/office/drawing/2014/main" xmlns="" id="{C1C67428-84B3-47F6-B572-1DDAD72482EA}"/>
                      </a:ext>
                    </a:extLst>
                  </p:cNvPr>
                  <p:cNvSpPr/>
                  <p:nvPr/>
                </p:nvSpPr>
                <p:spPr>
                  <a:xfrm>
                    <a:off x="2078720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32" name="Rectangle 157">
                    <a:extLst>
                      <a:ext uri="{FF2B5EF4-FFF2-40B4-BE49-F238E27FC236}">
                        <a16:creationId xmlns:a16="http://schemas.microsoft.com/office/drawing/2014/main" xmlns="" id="{4D291A85-90BC-40C4-82C8-995D19DA7B57}"/>
                      </a:ext>
                    </a:extLst>
                  </p:cNvPr>
                  <p:cNvSpPr/>
                  <p:nvPr/>
                </p:nvSpPr>
                <p:spPr>
                  <a:xfrm>
                    <a:off x="2217331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33" name="Rectangle 158">
                    <a:extLst>
                      <a:ext uri="{FF2B5EF4-FFF2-40B4-BE49-F238E27FC236}">
                        <a16:creationId xmlns:a16="http://schemas.microsoft.com/office/drawing/2014/main" xmlns="" id="{1208F1BF-C308-4341-9331-371D54887A35}"/>
                      </a:ext>
                    </a:extLst>
                  </p:cNvPr>
                  <p:cNvSpPr/>
                  <p:nvPr/>
                </p:nvSpPr>
                <p:spPr>
                  <a:xfrm>
                    <a:off x="2355942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34" name="Rectangle 159">
                    <a:extLst>
                      <a:ext uri="{FF2B5EF4-FFF2-40B4-BE49-F238E27FC236}">
                        <a16:creationId xmlns:a16="http://schemas.microsoft.com/office/drawing/2014/main" xmlns="" id="{79574260-10CF-4B47-BE94-064E3817BFD5}"/>
                      </a:ext>
                    </a:extLst>
                  </p:cNvPr>
                  <p:cNvSpPr/>
                  <p:nvPr/>
                </p:nvSpPr>
                <p:spPr>
                  <a:xfrm>
                    <a:off x="2494553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</a:endParaRPr>
                  </a:p>
                </p:txBody>
              </p:sp>
            </p:grpSp>
            <p:grpSp>
              <p:nvGrpSpPr>
                <p:cNvPr id="24" name="Group 149">
                  <a:extLst>
                    <a:ext uri="{FF2B5EF4-FFF2-40B4-BE49-F238E27FC236}">
                      <a16:creationId xmlns:a16="http://schemas.microsoft.com/office/drawing/2014/main" xmlns="" id="{29B59D79-C5D1-4C8A-A153-2896A45EC8E8}"/>
                    </a:ext>
                  </a:extLst>
                </p:cNvPr>
                <p:cNvGrpSpPr/>
                <p:nvPr/>
              </p:nvGrpSpPr>
              <p:grpSpPr>
                <a:xfrm>
                  <a:off x="4098293" y="4384000"/>
                  <a:ext cx="900965" cy="82800"/>
                  <a:chOff x="4098293" y="4384000"/>
                  <a:chExt cx="900965" cy="82800"/>
                </a:xfrm>
              </p:grpSpPr>
              <p:sp>
                <p:nvSpPr>
                  <p:cNvPr id="25" name="Rectangle 150">
                    <a:extLst>
                      <a:ext uri="{FF2B5EF4-FFF2-40B4-BE49-F238E27FC236}">
                        <a16:creationId xmlns:a16="http://schemas.microsoft.com/office/drawing/2014/main" xmlns="" id="{8DA58CED-B891-4D70-BF4E-F7C6E3CDEB7D}"/>
                      </a:ext>
                    </a:extLst>
                  </p:cNvPr>
                  <p:cNvSpPr/>
                  <p:nvPr/>
                </p:nvSpPr>
                <p:spPr>
                  <a:xfrm>
                    <a:off x="4098293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26" name="Rectangle 151">
                    <a:extLst>
                      <a:ext uri="{FF2B5EF4-FFF2-40B4-BE49-F238E27FC236}">
                        <a16:creationId xmlns:a16="http://schemas.microsoft.com/office/drawing/2014/main" xmlns="" id="{D5615C41-5541-4FE5-BB94-F395569E4B52}"/>
                      </a:ext>
                    </a:extLst>
                  </p:cNvPr>
                  <p:cNvSpPr/>
                  <p:nvPr/>
                </p:nvSpPr>
                <p:spPr>
                  <a:xfrm>
                    <a:off x="4260486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27" name="Rectangle 152">
                    <a:extLst>
                      <a:ext uri="{FF2B5EF4-FFF2-40B4-BE49-F238E27FC236}">
                        <a16:creationId xmlns:a16="http://schemas.microsoft.com/office/drawing/2014/main" xmlns="" id="{AD243482-CED3-434C-8308-51F8E10B9F44}"/>
                      </a:ext>
                    </a:extLst>
                  </p:cNvPr>
                  <p:cNvSpPr/>
                  <p:nvPr/>
                </p:nvSpPr>
                <p:spPr>
                  <a:xfrm>
                    <a:off x="4422679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28" name="Rectangle 153">
                    <a:extLst>
                      <a:ext uri="{FF2B5EF4-FFF2-40B4-BE49-F238E27FC236}">
                        <a16:creationId xmlns:a16="http://schemas.microsoft.com/office/drawing/2014/main" xmlns="" id="{CBEE918D-9CFE-4074-B060-80787DAC7404}"/>
                      </a:ext>
                    </a:extLst>
                  </p:cNvPr>
                  <p:cNvSpPr/>
                  <p:nvPr/>
                </p:nvSpPr>
                <p:spPr>
                  <a:xfrm>
                    <a:off x="4584872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29" name="Rectangle 154">
                    <a:extLst>
                      <a:ext uri="{FF2B5EF4-FFF2-40B4-BE49-F238E27FC236}">
                        <a16:creationId xmlns:a16="http://schemas.microsoft.com/office/drawing/2014/main" xmlns="" id="{33E58DA4-9445-42D6-8698-D553D440C13E}"/>
                      </a:ext>
                    </a:extLst>
                  </p:cNvPr>
                  <p:cNvSpPr/>
                  <p:nvPr/>
                </p:nvSpPr>
                <p:spPr>
                  <a:xfrm>
                    <a:off x="4747065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30" name="Rectangle 155">
                    <a:extLst>
                      <a:ext uri="{FF2B5EF4-FFF2-40B4-BE49-F238E27FC236}">
                        <a16:creationId xmlns:a16="http://schemas.microsoft.com/office/drawing/2014/main" xmlns="" id="{B635869A-C811-406D-B73E-F2BEA6835DBE}"/>
                      </a:ext>
                    </a:extLst>
                  </p:cNvPr>
                  <p:cNvSpPr/>
                  <p:nvPr/>
                </p:nvSpPr>
                <p:spPr>
                  <a:xfrm>
                    <a:off x="4909258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</a:endParaRPr>
                  </a:p>
                </p:txBody>
              </p:sp>
            </p:grpSp>
          </p:grpSp>
          <p:grpSp>
            <p:nvGrpSpPr>
              <p:cNvPr id="11" name="Group 136">
                <a:extLst>
                  <a:ext uri="{FF2B5EF4-FFF2-40B4-BE49-F238E27FC236}">
                    <a16:creationId xmlns:a16="http://schemas.microsoft.com/office/drawing/2014/main" xmlns="" id="{0C91AD8C-42DA-4BAD-A05B-813F8FF5805B}"/>
                  </a:ext>
                </a:extLst>
              </p:cNvPr>
              <p:cNvGrpSpPr/>
              <p:nvPr/>
            </p:nvGrpSpPr>
            <p:grpSpPr>
              <a:xfrm>
                <a:off x="6272654" y="1875857"/>
                <a:ext cx="720080" cy="720080"/>
                <a:chOff x="6272654" y="1875857"/>
                <a:chExt cx="720080" cy="720080"/>
              </a:xfrm>
            </p:grpSpPr>
            <p:sp>
              <p:nvSpPr>
                <p:cNvPr id="20" name="Rectangle 145">
                  <a:extLst>
                    <a:ext uri="{FF2B5EF4-FFF2-40B4-BE49-F238E27FC236}">
                      <a16:creationId xmlns:a16="http://schemas.microsoft.com/office/drawing/2014/main" xmlns="" id="{1B068CA3-3CBF-464B-BA38-86D999AC9E43}"/>
                    </a:ext>
                  </a:extLst>
                </p:cNvPr>
                <p:cNvSpPr/>
                <p:nvPr/>
              </p:nvSpPr>
              <p:spPr>
                <a:xfrm>
                  <a:off x="6272654" y="1875857"/>
                  <a:ext cx="720080" cy="720080"/>
                </a:xfrm>
                <a:prstGeom prst="rect">
                  <a:avLst/>
                </a:prstGeom>
                <a:solidFill>
                  <a:schemeClr val="accent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</a:endParaRPr>
                </a:p>
              </p:txBody>
            </p:sp>
            <p:sp>
              <p:nvSpPr>
                <p:cNvPr id="21" name="Parallelogram 5">
                  <a:extLst>
                    <a:ext uri="{FF2B5EF4-FFF2-40B4-BE49-F238E27FC236}">
                      <a16:creationId xmlns:a16="http://schemas.microsoft.com/office/drawing/2014/main" xmlns="" id="{B1D31BB0-1630-4739-914C-C145F309A5A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391715" y="1978487"/>
                  <a:ext cx="481958" cy="481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270" h="868857">
                      <a:moveTo>
                        <a:pt x="424135" y="189887"/>
                      </a:moveTo>
                      <a:lnTo>
                        <a:pt x="297766" y="526729"/>
                      </a:lnTo>
                      <a:lnTo>
                        <a:pt x="550505" y="526729"/>
                      </a:lnTo>
                      <a:close/>
                      <a:moveTo>
                        <a:pt x="325960" y="0"/>
                      </a:moveTo>
                      <a:lnTo>
                        <a:pt x="352897" y="0"/>
                      </a:lnTo>
                      <a:lnTo>
                        <a:pt x="495373" y="0"/>
                      </a:lnTo>
                      <a:lnTo>
                        <a:pt x="522310" y="0"/>
                      </a:lnTo>
                      <a:lnTo>
                        <a:pt x="848270" y="868857"/>
                      </a:lnTo>
                      <a:lnTo>
                        <a:pt x="678857" y="868857"/>
                      </a:lnTo>
                      <a:lnTo>
                        <a:pt x="604960" y="671883"/>
                      </a:lnTo>
                      <a:lnTo>
                        <a:pt x="243310" y="671883"/>
                      </a:lnTo>
                      <a:lnTo>
                        <a:pt x="169413" y="868857"/>
                      </a:lnTo>
                      <a:lnTo>
                        <a:pt x="0" y="86885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2" name="Group 137">
                <a:extLst>
                  <a:ext uri="{FF2B5EF4-FFF2-40B4-BE49-F238E27FC236}">
                    <a16:creationId xmlns:a16="http://schemas.microsoft.com/office/drawing/2014/main" xmlns="" id="{15C18143-14BB-4C58-A20B-7318D344E22E}"/>
                  </a:ext>
                </a:extLst>
              </p:cNvPr>
              <p:cNvGrpSpPr/>
              <p:nvPr/>
            </p:nvGrpSpPr>
            <p:grpSpPr>
              <a:xfrm>
                <a:off x="7109110" y="1875857"/>
                <a:ext cx="720080" cy="720080"/>
                <a:chOff x="7109110" y="1875857"/>
                <a:chExt cx="720080" cy="720080"/>
              </a:xfrm>
            </p:grpSpPr>
            <p:sp>
              <p:nvSpPr>
                <p:cNvPr id="18" name="Rectangle 143">
                  <a:extLst>
                    <a:ext uri="{FF2B5EF4-FFF2-40B4-BE49-F238E27FC236}">
                      <a16:creationId xmlns:a16="http://schemas.microsoft.com/office/drawing/2014/main" xmlns="" id="{E954313C-2870-4B5A-B18A-5C692BEC6D8C}"/>
                    </a:ext>
                  </a:extLst>
                </p:cNvPr>
                <p:cNvSpPr/>
                <p:nvPr/>
              </p:nvSpPr>
              <p:spPr>
                <a:xfrm>
                  <a:off x="7109110" y="1875857"/>
                  <a:ext cx="720080" cy="720080"/>
                </a:xfrm>
                <a:prstGeom prst="rect">
                  <a:avLst/>
                </a:prstGeom>
                <a:solidFill>
                  <a:schemeClr val="accent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</a:endParaRPr>
                </a:p>
              </p:txBody>
            </p:sp>
            <p:sp>
              <p:nvSpPr>
                <p:cNvPr id="19" name="Rectangle 9">
                  <a:extLst>
                    <a:ext uri="{FF2B5EF4-FFF2-40B4-BE49-F238E27FC236}">
                      <a16:creationId xmlns:a16="http://schemas.microsoft.com/office/drawing/2014/main" xmlns="" id="{4763907E-8A97-41E2-93BA-2E0B967D4EC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67746" y="1994945"/>
                  <a:ext cx="402809" cy="481904"/>
                </a:xfrm>
                <a:custGeom>
                  <a:avLst/>
                  <a:gdLst>
                    <a:gd name="connsiteX0" fmla="*/ 174101 w 728932"/>
                    <a:gd name="connsiteY0" fmla="*/ 488630 h 872065"/>
                    <a:gd name="connsiteX1" fmla="*/ 174101 w 728932"/>
                    <a:gd name="connsiteY1" fmla="*/ 728663 h 872065"/>
                    <a:gd name="connsiteX2" fmla="*/ 442406 w 728932"/>
                    <a:gd name="connsiteY2" fmla="*/ 728663 h 872065"/>
                    <a:gd name="connsiteX3" fmla="*/ 547956 w 728932"/>
                    <a:gd name="connsiteY3" fmla="*/ 612454 h 872065"/>
                    <a:gd name="connsiteX4" fmla="*/ 431276 w 728932"/>
                    <a:gd name="connsiteY4" fmla="*/ 493391 h 872065"/>
                    <a:gd name="connsiteX5" fmla="*/ 431276 w 728932"/>
                    <a:gd name="connsiteY5" fmla="*/ 488630 h 872065"/>
                    <a:gd name="connsiteX6" fmla="*/ 174101 w 728932"/>
                    <a:gd name="connsiteY6" fmla="*/ 488630 h 872065"/>
                    <a:gd name="connsiteX7" fmla="*/ 174101 w 728932"/>
                    <a:gd name="connsiteY7" fmla="*/ 140965 h 872065"/>
                    <a:gd name="connsiteX8" fmla="*/ 174101 w 728932"/>
                    <a:gd name="connsiteY8" fmla="*/ 347665 h 872065"/>
                    <a:gd name="connsiteX9" fmla="*/ 431276 w 728932"/>
                    <a:gd name="connsiteY9" fmla="*/ 347665 h 872065"/>
                    <a:gd name="connsiteX10" fmla="*/ 431276 w 728932"/>
                    <a:gd name="connsiteY10" fmla="*/ 345754 h 872065"/>
                    <a:gd name="connsiteX11" fmla="*/ 517000 w 728932"/>
                    <a:gd name="connsiteY11" fmla="*/ 243359 h 872065"/>
                    <a:gd name="connsiteX12" fmla="*/ 433656 w 728932"/>
                    <a:gd name="connsiteY12" fmla="*/ 148109 h 872065"/>
                    <a:gd name="connsiteX13" fmla="*/ 174101 w 728932"/>
                    <a:gd name="connsiteY13" fmla="*/ 140965 h 872065"/>
                    <a:gd name="connsiteX14" fmla="*/ 0 w 728932"/>
                    <a:gd name="connsiteY14" fmla="*/ 0 h 872065"/>
                    <a:gd name="connsiteX15" fmla="*/ 127816 w 728932"/>
                    <a:gd name="connsiteY15" fmla="*/ 0 h 872065"/>
                    <a:gd name="connsiteX16" fmla="*/ 174101 w 728932"/>
                    <a:gd name="connsiteY16" fmla="*/ 0 h 872065"/>
                    <a:gd name="connsiteX17" fmla="*/ 447945 w 728932"/>
                    <a:gd name="connsiteY17" fmla="*/ 0 h 872065"/>
                    <a:gd name="connsiteX18" fmla="*/ 447945 w 728932"/>
                    <a:gd name="connsiteY18" fmla="*/ 1732 h 872065"/>
                    <a:gd name="connsiteX19" fmla="*/ 683688 w 728932"/>
                    <a:gd name="connsiteY19" fmla="*/ 179066 h 872065"/>
                    <a:gd name="connsiteX20" fmla="*/ 559863 w 728932"/>
                    <a:gd name="connsiteY20" fmla="*/ 407666 h 872065"/>
                    <a:gd name="connsiteX21" fmla="*/ 728932 w 728932"/>
                    <a:gd name="connsiteY21" fmla="*/ 633885 h 872065"/>
                    <a:gd name="connsiteX22" fmla="*/ 433657 w 728932"/>
                    <a:gd name="connsiteY22" fmla="*/ 872010 h 872065"/>
                    <a:gd name="connsiteX23" fmla="*/ 433776 w 728932"/>
                    <a:gd name="connsiteY23" fmla="*/ 869628 h 872065"/>
                    <a:gd name="connsiteX24" fmla="*/ 174101 w 728932"/>
                    <a:gd name="connsiteY24" fmla="*/ 869628 h 872065"/>
                    <a:gd name="connsiteX25" fmla="*/ 127816 w 728932"/>
                    <a:gd name="connsiteY25" fmla="*/ 869628 h 872065"/>
                    <a:gd name="connsiteX26" fmla="*/ 0 w 728932"/>
                    <a:gd name="connsiteY26" fmla="*/ 869628 h 872065"/>
                    <a:gd name="connsiteX27" fmla="*/ 0 w 728932"/>
                    <a:gd name="connsiteY27" fmla="*/ 0 h 872065"/>
                    <a:gd name="connsiteX0" fmla="*/ 174101 w 728932"/>
                    <a:gd name="connsiteY0" fmla="*/ 488630 h 872065"/>
                    <a:gd name="connsiteX1" fmla="*/ 174101 w 728932"/>
                    <a:gd name="connsiteY1" fmla="*/ 728663 h 872065"/>
                    <a:gd name="connsiteX2" fmla="*/ 442406 w 728932"/>
                    <a:gd name="connsiteY2" fmla="*/ 728663 h 872065"/>
                    <a:gd name="connsiteX3" fmla="*/ 547956 w 728932"/>
                    <a:gd name="connsiteY3" fmla="*/ 612454 h 872065"/>
                    <a:gd name="connsiteX4" fmla="*/ 431276 w 728932"/>
                    <a:gd name="connsiteY4" fmla="*/ 493391 h 872065"/>
                    <a:gd name="connsiteX5" fmla="*/ 431276 w 728932"/>
                    <a:gd name="connsiteY5" fmla="*/ 488630 h 872065"/>
                    <a:gd name="connsiteX6" fmla="*/ 174101 w 728932"/>
                    <a:gd name="connsiteY6" fmla="*/ 488630 h 872065"/>
                    <a:gd name="connsiteX7" fmla="*/ 174101 w 728932"/>
                    <a:gd name="connsiteY7" fmla="*/ 140965 h 872065"/>
                    <a:gd name="connsiteX8" fmla="*/ 174101 w 728932"/>
                    <a:gd name="connsiteY8" fmla="*/ 347665 h 872065"/>
                    <a:gd name="connsiteX9" fmla="*/ 431276 w 728932"/>
                    <a:gd name="connsiteY9" fmla="*/ 347665 h 872065"/>
                    <a:gd name="connsiteX10" fmla="*/ 431276 w 728932"/>
                    <a:gd name="connsiteY10" fmla="*/ 345754 h 872065"/>
                    <a:gd name="connsiteX11" fmla="*/ 517000 w 728932"/>
                    <a:gd name="connsiteY11" fmla="*/ 243359 h 872065"/>
                    <a:gd name="connsiteX12" fmla="*/ 433656 w 728932"/>
                    <a:gd name="connsiteY12" fmla="*/ 148109 h 872065"/>
                    <a:gd name="connsiteX13" fmla="*/ 174101 w 728932"/>
                    <a:gd name="connsiteY13" fmla="*/ 140965 h 872065"/>
                    <a:gd name="connsiteX14" fmla="*/ 0 w 728932"/>
                    <a:gd name="connsiteY14" fmla="*/ 0 h 872065"/>
                    <a:gd name="connsiteX15" fmla="*/ 127816 w 728932"/>
                    <a:gd name="connsiteY15" fmla="*/ 0 h 872065"/>
                    <a:gd name="connsiteX16" fmla="*/ 174101 w 728932"/>
                    <a:gd name="connsiteY16" fmla="*/ 0 h 872065"/>
                    <a:gd name="connsiteX17" fmla="*/ 447945 w 728932"/>
                    <a:gd name="connsiteY17" fmla="*/ 0 h 872065"/>
                    <a:gd name="connsiteX18" fmla="*/ 447945 w 728932"/>
                    <a:gd name="connsiteY18" fmla="*/ 1732 h 872065"/>
                    <a:gd name="connsiteX19" fmla="*/ 683688 w 728932"/>
                    <a:gd name="connsiteY19" fmla="*/ 179066 h 872065"/>
                    <a:gd name="connsiteX20" fmla="*/ 559863 w 728932"/>
                    <a:gd name="connsiteY20" fmla="*/ 407666 h 872065"/>
                    <a:gd name="connsiteX21" fmla="*/ 728932 w 728932"/>
                    <a:gd name="connsiteY21" fmla="*/ 633885 h 872065"/>
                    <a:gd name="connsiteX22" fmla="*/ 433657 w 728932"/>
                    <a:gd name="connsiteY22" fmla="*/ 872010 h 872065"/>
                    <a:gd name="connsiteX23" fmla="*/ 433776 w 728932"/>
                    <a:gd name="connsiteY23" fmla="*/ 869628 h 872065"/>
                    <a:gd name="connsiteX24" fmla="*/ 174101 w 728932"/>
                    <a:gd name="connsiteY24" fmla="*/ 869628 h 872065"/>
                    <a:gd name="connsiteX25" fmla="*/ 127816 w 728932"/>
                    <a:gd name="connsiteY25" fmla="*/ 869628 h 872065"/>
                    <a:gd name="connsiteX26" fmla="*/ 0 w 728932"/>
                    <a:gd name="connsiteY26" fmla="*/ 869628 h 872065"/>
                    <a:gd name="connsiteX27" fmla="*/ 0 w 728932"/>
                    <a:gd name="connsiteY27" fmla="*/ 0 h 872065"/>
                    <a:gd name="connsiteX0" fmla="*/ 174101 w 728932"/>
                    <a:gd name="connsiteY0" fmla="*/ 488630 h 872065"/>
                    <a:gd name="connsiteX1" fmla="*/ 174101 w 728932"/>
                    <a:gd name="connsiteY1" fmla="*/ 728663 h 872065"/>
                    <a:gd name="connsiteX2" fmla="*/ 442406 w 728932"/>
                    <a:gd name="connsiteY2" fmla="*/ 728663 h 872065"/>
                    <a:gd name="connsiteX3" fmla="*/ 547956 w 728932"/>
                    <a:gd name="connsiteY3" fmla="*/ 612454 h 872065"/>
                    <a:gd name="connsiteX4" fmla="*/ 431276 w 728932"/>
                    <a:gd name="connsiteY4" fmla="*/ 493391 h 872065"/>
                    <a:gd name="connsiteX5" fmla="*/ 431276 w 728932"/>
                    <a:gd name="connsiteY5" fmla="*/ 488630 h 872065"/>
                    <a:gd name="connsiteX6" fmla="*/ 174101 w 728932"/>
                    <a:gd name="connsiteY6" fmla="*/ 488630 h 872065"/>
                    <a:gd name="connsiteX7" fmla="*/ 174101 w 728932"/>
                    <a:gd name="connsiteY7" fmla="*/ 140965 h 872065"/>
                    <a:gd name="connsiteX8" fmla="*/ 174101 w 728932"/>
                    <a:gd name="connsiteY8" fmla="*/ 347665 h 872065"/>
                    <a:gd name="connsiteX9" fmla="*/ 431276 w 728932"/>
                    <a:gd name="connsiteY9" fmla="*/ 347665 h 872065"/>
                    <a:gd name="connsiteX10" fmla="*/ 431276 w 728932"/>
                    <a:gd name="connsiteY10" fmla="*/ 345754 h 872065"/>
                    <a:gd name="connsiteX11" fmla="*/ 517000 w 728932"/>
                    <a:gd name="connsiteY11" fmla="*/ 243359 h 872065"/>
                    <a:gd name="connsiteX12" fmla="*/ 433656 w 728932"/>
                    <a:gd name="connsiteY12" fmla="*/ 148109 h 872065"/>
                    <a:gd name="connsiteX13" fmla="*/ 174101 w 728932"/>
                    <a:gd name="connsiteY13" fmla="*/ 140965 h 872065"/>
                    <a:gd name="connsiteX14" fmla="*/ 0 w 728932"/>
                    <a:gd name="connsiteY14" fmla="*/ 0 h 872065"/>
                    <a:gd name="connsiteX15" fmla="*/ 127816 w 728932"/>
                    <a:gd name="connsiteY15" fmla="*/ 0 h 872065"/>
                    <a:gd name="connsiteX16" fmla="*/ 174101 w 728932"/>
                    <a:gd name="connsiteY16" fmla="*/ 0 h 872065"/>
                    <a:gd name="connsiteX17" fmla="*/ 447945 w 728932"/>
                    <a:gd name="connsiteY17" fmla="*/ 0 h 872065"/>
                    <a:gd name="connsiteX18" fmla="*/ 447945 w 728932"/>
                    <a:gd name="connsiteY18" fmla="*/ 1732 h 872065"/>
                    <a:gd name="connsiteX19" fmla="*/ 683688 w 728932"/>
                    <a:gd name="connsiteY19" fmla="*/ 179066 h 872065"/>
                    <a:gd name="connsiteX20" fmla="*/ 559863 w 728932"/>
                    <a:gd name="connsiteY20" fmla="*/ 407666 h 872065"/>
                    <a:gd name="connsiteX21" fmla="*/ 728932 w 728932"/>
                    <a:gd name="connsiteY21" fmla="*/ 633885 h 872065"/>
                    <a:gd name="connsiteX22" fmla="*/ 433657 w 728932"/>
                    <a:gd name="connsiteY22" fmla="*/ 872010 h 872065"/>
                    <a:gd name="connsiteX23" fmla="*/ 433776 w 728932"/>
                    <a:gd name="connsiteY23" fmla="*/ 869628 h 872065"/>
                    <a:gd name="connsiteX24" fmla="*/ 174101 w 728932"/>
                    <a:gd name="connsiteY24" fmla="*/ 869628 h 872065"/>
                    <a:gd name="connsiteX25" fmla="*/ 127816 w 728932"/>
                    <a:gd name="connsiteY25" fmla="*/ 869628 h 872065"/>
                    <a:gd name="connsiteX26" fmla="*/ 0 w 728932"/>
                    <a:gd name="connsiteY26" fmla="*/ 869628 h 872065"/>
                    <a:gd name="connsiteX27" fmla="*/ 0 w 728932"/>
                    <a:gd name="connsiteY27" fmla="*/ 0 h 872065"/>
                    <a:gd name="connsiteX0" fmla="*/ 174101 w 728932"/>
                    <a:gd name="connsiteY0" fmla="*/ 488630 h 872065"/>
                    <a:gd name="connsiteX1" fmla="*/ 174101 w 728932"/>
                    <a:gd name="connsiteY1" fmla="*/ 728663 h 872065"/>
                    <a:gd name="connsiteX2" fmla="*/ 442406 w 728932"/>
                    <a:gd name="connsiteY2" fmla="*/ 728663 h 872065"/>
                    <a:gd name="connsiteX3" fmla="*/ 547956 w 728932"/>
                    <a:gd name="connsiteY3" fmla="*/ 612454 h 872065"/>
                    <a:gd name="connsiteX4" fmla="*/ 431276 w 728932"/>
                    <a:gd name="connsiteY4" fmla="*/ 493391 h 872065"/>
                    <a:gd name="connsiteX5" fmla="*/ 174101 w 728932"/>
                    <a:gd name="connsiteY5" fmla="*/ 488630 h 872065"/>
                    <a:gd name="connsiteX6" fmla="*/ 174101 w 728932"/>
                    <a:gd name="connsiteY6" fmla="*/ 140965 h 872065"/>
                    <a:gd name="connsiteX7" fmla="*/ 174101 w 728932"/>
                    <a:gd name="connsiteY7" fmla="*/ 347665 h 872065"/>
                    <a:gd name="connsiteX8" fmla="*/ 431276 w 728932"/>
                    <a:gd name="connsiteY8" fmla="*/ 347665 h 872065"/>
                    <a:gd name="connsiteX9" fmla="*/ 431276 w 728932"/>
                    <a:gd name="connsiteY9" fmla="*/ 345754 h 872065"/>
                    <a:gd name="connsiteX10" fmla="*/ 517000 w 728932"/>
                    <a:gd name="connsiteY10" fmla="*/ 243359 h 872065"/>
                    <a:gd name="connsiteX11" fmla="*/ 433656 w 728932"/>
                    <a:gd name="connsiteY11" fmla="*/ 148109 h 872065"/>
                    <a:gd name="connsiteX12" fmla="*/ 174101 w 728932"/>
                    <a:gd name="connsiteY12" fmla="*/ 140965 h 872065"/>
                    <a:gd name="connsiteX13" fmla="*/ 0 w 728932"/>
                    <a:gd name="connsiteY13" fmla="*/ 0 h 872065"/>
                    <a:gd name="connsiteX14" fmla="*/ 127816 w 728932"/>
                    <a:gd name="connsiteY14" fmla="*/ 0 h 872065"/>
                    <a:gd name="connsiteX15" fmla="*/ 174101 w 728932"/>
                    <a:gd name="connsiteY15" fmla="*/ 0 h 872065"/>
                    <a:gd name="connsiteX16" fmla="*/ 447945 w 728932"/>
                    <a:gd name="connsiteY16" fmla="*/ 0 h 872065"/>
                    <a:gd name="connsiteX17" fmla="*/ 447945 w 728932"/>
                    <a:gd name="connsiteY17" fmla="*/ 1732 h 872065"/>
                    <a:gd name="connsiteX18" fmla="*/ 683688 w 728932"/>
                    <a:gd name="connsiteY18" fmla="*/ 179066 h 872065"/>
                    <a:gd name="connsiteX19" fmla="*/ 559863 w 728932"/>
                    <a:gd name="connsiteY19" fmla="*/ 407666 h 872065"/>
                    <a:gd name="connsiteX20" fmla="*/ 728932 w 728932"/>
                    <a:gd name="connsiteY20" fmla="*/ 633885 h 872065"/>
                    <a:gd name="connsiteX21" fmla="*/ 433657 w 728932"/>
                    <a:gd name="connsiteY21" fmla="*/ 872010 h 872065"/>
                    <a:gd name="connsiteX22" fmla="*/ 433776 w 728932"/>
                    <a:gd name="connsiteY22" fmla="*/ 869628 h 872065"/>
                    <a:gd name="connsiteX23" fmla="*/ 174101 w 728932"/>
                    <a:gd name="connsiteY23" fmla="*/ 869628 h 872065"/>
                    <a:gd name="connsiteX24" fmla="*/ 127816 w 728932"/>
                    <a:gd name="connsiteY24" fmla="*/ 869628 h 872065"/>
                    <a:gd name="connsiteX25" fmla="*/ 0 w 728932"/>
                    <a:gd name="connsiteY25" fmla="*/ 869628 h 872065"/>
                    <a:gd name="connsiteX26" fmla="*/ 0 w 728932"/>
                    <a:gd name="connsiteY26" fmla="*/ 0 h 8720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728932" h="872065">
                      <a:moveTo>
                        <a:pt x="174101" y="488630"/>
                      </a:moveTo>
                      <a:lnTo>
                        <a:pt x="174101" y="728663"/>
                      </a:lnTo>
                      <a:lnTo>
                        <a:pt x="442406" y="728663"/>
                      </a:lnTo>
                      <a:cubicBezTo>
                        <a:pt x="511257" y="715167"/>
                        <a:pt x="549532" y="684907"/>
                        <a:pt x="547956" y="612454"/>
                      </a:cubicBezTo>
                      <a:cubicBezTo>
                        <a:pt x="543194" y="552923"/>
                        <a:pt x="538432" y="510060"/>
                        <a:pt x="431276" y="493391"/>
                      </a:cubicBezTo>
                      <a:lnTo>
                        <a:pt x="174101" y="488630"/>
                      </a:lnTo>
                      <a:close/>
                      <a:moveTo>
                        <a:pt x="174101" y="140965"/>
                      </a:moveTo>
                      <a:lnTo>
                        <a:pt x="174101" y="347665"/>
                      </a:lnTo>
                      <a:lnTo>
                        <a:pt x="431276" y="347665"/>
                      </a:lnTo>
                      <a:lnTo>
                        <a:pt x="431276" y="345754"/>
                      </a:lnTo>
                      <a:cubicBezTo>
                        <a:pt x="474139" y="322735"/>
                        <a:pt x="514619" y="311622"/>
                        <a:pt x="517000" y="243359"/>
                      </a:cubicBezTo>
                      <a:cubicBezTo>
                        <a:pt x="517000" y="202878"/>
                        <a:pt x="502713" y="157634"/>
                        <a:pt x="433656" y="148109"/>
                      </a:cubicBezTo>
                      <a:cubicBezTo>
                        <a:pt x="366981" y="140568"/>
                        <a:pt x="274510" y="141043"/>
                        <a:pt x="174101" y="140965"/>
                      </a:cubicBezTo>
                      <a:close/>
                      <a:moveTo>
                        <a:pt x="0" y="0"/>
                      </a:moveTo>
                      <a:lnTo>
                        <a:pt x="127816" y="0"/>
                      </a:lnTo>
                      <a:lnTo>
                        <a:pt x="174101" y="0"/>
                      </a:lnTo>
                      <a:lnTo>
                        <a:pt x="447945" y="0"/>
                      </a:lnTo>
                      <a:lnTo>
                        <a:pt x="447945" y="1732"/>
                      </a:lnTo>
                      <a:cubicBezTo>
                        <a:pt x="634795" y="8775"/>
                        <a:pt x="679801" y="148746"/>
                        <a:pt x="683688" y="179066"/>
                      </a:cubicBezTo>
                      <a:cubicBezTo>
                        <a:pt x="689245" y="333848"/>
                        <a:pt x="620981" y="374328"/>
                        <a:pt x="559863" y="407666"/>
                      </a:cubicBezTo>
                      <a:cubicBezTo>
                        <a:pt x="663844" y="433066"/>
                        <a:pt x="727345" y="515617"/>
                        <a:pt x="728932" y="633885"/>
                      </a:cubicBezTo>
                      <a:cubicBezTo>
                        <a:pt x="720200" y="800572"/>
                        <a:pt x="594788" y="874392"/>
                        <a:pt x="433657" y="872010"/>
                      </a:cubicBezTo>
                      <a:cubicBezTo>
                        <a:pt x="433697" y="871216"/>
                        <a:pt x="433736" y="870422"/>
                        <a:pt x="433776" y="869628"/>
                      </a:cubicBezTo>
                      <a:lnTo>
                        <a:pt x="174101" y="869628"/>
                      </a:lnTo>
                      <a:lnTo>
                        <a:pt x="127816" y="869628"/>
                      </a:lnTo>
                      <a:lnTo>
                        <a:pt x="0" y="8696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3" name="Group 138">
                <a:extLst>
                  <a:ext uri="{FF2B5EF4-FFF2-40B4-BE49-F238E27FC236}">
                    <a16:creationId xmlns:a16="http://schemas.microsoft.com/office/drawing/2014/main" xmlns="" id="{2643E987-90C2-4B94-B80F-EDC21B366997}"/>
                  </a:ext>
                </a:extLst>
              </p:cNvPr>
              <p:cNvGrpSpPr/>
              <p:nvPr/>
            </p:nvGrpSpPr>
            <p:grpSpPr>
              <a:xfrm>
                <a:off x="6690882" y="1037184"/>
                <a:ext cx="720080" cy="720080"/>
                <a:chOff x="6690882" y="1037184"/>
                <a:chExt cx="720080" cy="720080"/>
              </a:xfrm>
            </p:grpSpPr>
            <p:sp>
              <p:nvSpPr>
                <p:cNvPr id="16" name="Rectangle 141">
                  <a:extLst>
                    <a:ext uri="{FF2B5EF4-FFF2-40B4-BE49-F238E27FC236}">
                      <a16:creationId xmlns:a16="http://schemas.microsoft.com/office/drawing/2014/main" xmlns="" id="{FDD5E718-9613-4CA7-B815-A1504E9F381E}"/>
                    </a:ext>
                  </a:extLst>
                </p:cNvPr>
                <p:cNvSpPr/>
                <p:nvPr/>
              </p:nvSpPr>
              <p:spPr>
                <a:xfrm>
                  <a:off x="6690882" y="1037184"/>
                  <a:ext cx="720080" cy="72008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</a:endParaRPr>
                </a:p>
              </p:txBody>
            </p:sp>
            <p:sp>
              <p:nvSpPr>
                <p:cNvPr id="17" name="Block Arc 142">
                  <a:extLst>
                    <a:ext uri="{FF2B5EF4-FFF2-40B4-BE49-F238E27FC236}">
                      <a16:creationId xmlns:a16="http://schemas.microsoft.com/office/drawing/2014/main" xmlns="" id="{407CE817-14C3-44BE-AA08-4ADF87841D8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42201" y="1156272"/>
                  <a:ext cx="417443" cy="481904"/>
                </a:xfrm>
                <a:prstGeom prst="blockArc">
                  <a:avLst>
                    <a:gd name="adj1" fmla="val 1756726"/>
                    <a:gd name="adj2" fmla="val 19889488"/>
                    <a:gd name="adj3" fmla="val 22774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4" name="Round Same Side Corner Rectangle 51">
                <a:extLst>
                  <a:ext uri="{FF2B5EF4-FFF2-40B4-BE49-F238E27FC236}">
                    <a16:creationId xmlns:a16="http://schemas.microsoft.com/office/drawing/2014/main" xmlns="" id="{E71512B9-2122-4E61-A068-EC571CE12AB2}"/>
                  </a:ext>
                </a:extLst>
              </p:cNvPr>
              <p:cNvSpPr/>
              <p:nvPr/>
            </p:nvSpPr>
            <p:spPr>
              <a:xfrm rot="5400000">
                <a:off x="6852922" y="1652530"/>
                <a:ext cx="396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468002" h="2500353">
                    <a:moveTo>
                      <a:pt x="0" y="2500353"/>
                    </a:moveTo>
                    <a:lnTo>
                      <a:pt x="0" y="234001"/>
                    </a:lnTo>
                    <a:cubicBezTo>
                      <a:pt x="0" y="104766"/>
                      <a:pt x="104766" y="0"/>
                      <a:pt x="234001" y="0"/>
                    </a:cubicBezTo>
                    <a:cubicBezTo>
                      <a:pt x="363236" y="0"/>
                      <a:pt x="468002" y="104766"/>
                      <a:pt x="468002" y="234001"/>
                    </a:cubicBezTo>
                    <a:cubicBezTo>
                      <a:pt x="468002" y="989452"/>
                      <a:pt x="468001" y="1744902"/>
                      <a:pt x="468001" y="2500353"/>
                    </a:cubicBezTo>
                    <a:lnTo>
                      <a:pt x="467594" y="2500353"/>
                    </a:lnTo>
                    <a:cubicBezTo>
                      <a:pt x="429063" y="2409421"/>
                      <a:pt x="338980" y="2345641"/>
                      <a:pt x="234000" y="2345641"/>
                    </a:cubicBezTo>
                    <a:cubicBezTo>
                      <a:pt x="129020" y="2345641"/>
                      <a:pt x="38938" y="2409421"/>
                      <a:pt x="406" y="2500353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5" name="Round Same Side Corner Rectangle 51">
                <a:extLst>
                  <a:ext uri="{FF2B5EF4-FFF2-40B4-BE49-F238E27FC236}">
                    <a16:creationId xmlns:a16="http://schemas.microsoft.com/office/drawing/2014/main" xmlns="" id="{5820E22C-02AD-453C-B5C8-EA9F3637AF00}"/>
                  </a:ext>
                </a:extLst>
              </p:cNvPr>
              <p:cNvSpPr/>
              <p:nvPr/>
            </p:nvSpPr>
            <p:spPr>
              <a:xfrm rot="16200000">
                <a:off x="6852922" y="2167123"/>
                <a:ext cx="396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468002" h="2500353">
                    <a:moveTo>
                      <a:pt x="0" y="2500353"/>
                    </a:moveTo>
                    <a:lnTo>
                      <a:pt x="0" y="234001"/>
                    </a:lnTo>
                    <a:cubicBezTo>
                      <a:pt x="0" y="104766"/>
                      <a:pt x="104766" y="0"/>
                      <a:pt x="234001" y="0"/>
                    </a:cubicBezTo>
                    <a:cubicBezTo>
                      <a:pt x="363236" y="0"/>
                      <a:pt x="468002" y="104766"/>
                      <a:pt x="468002" y="234001"/>
                    </a:cubicBezTo>
                    <a:cubicBezTo>
                      <a:pt x="468002" y="989452"/>
                      <a:pt x="468001" y="1744902"/>
                      <a:pt x="468001" y="2500353"/>
                    </a:cubicBezTo>
                    <a:lnTo>
                      <a:pt x="467594" y="2500353"/>
                    </a:lnTo>
                    <a:cubicBezTo>
                      <a:pt x="429063" y="2409421"/>
                      <a:pt x="338980" y="2345641"/>
                      <a:pt x="234000" y="2345641"/>
                    </a:cubicBezTo>
                    <a:cubicBezTo>
                      <a:pt x="129020" y="2345641"/>
                      <a:pt x="38938" y="2409421"/>
                      <a:pt x="406" y="2500353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</p:grpSp>
      </p:grp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0" y="25735"/>
            <a:ext cx="9144000" cy="776530"/>
          </a:xfrm>
          <a:prstGeom prst="rect">
            <a:avLst/>
          </a:prstGeom>
        </p:spPr>
        <p:txBody>
          <a:bodyPr anchor="ctr"/>
          <a:lstStyle>
            <a:lvl1pPr algn="ctr"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199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547664" y="0"/>
            <a:ext cx="7596336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grpSp>
        <p:nvGrpSpPr>
          <p:cNvPr id="5" name="Group 131">
            <a:extLst>
              <a:ext uri="{FF2B5EF4-FFF2-40B4-BE49-F238E27FC236}">
                <a16:creationId xmlns:a16="http://schemas.microsoft.com/office/drawing/2014/main" xmlns="" id="{026D4B59-5D59-4CEC-AB20-DB24D608CE1F}"/>
              </a:ext>
            </a:extLst>
          </p:cNvPr>
          <p:cNvGrpSpPr/>
          <p:nvPr userDrawn="1"/>
        </p:nvGrpSpPr>
        <p:grpSpPr>
          <a:xfrm>
            <a:off x="126464" y="3578903"/>
            <a:ext cx="1296144" cy="1368244"/>
            <a:chOff x="787805" y="339502"/>
            <a:chExt cx="4175262" cy="4407517"/>
          </a:xfrm>
        </p:grpSpPr>
        <p:sp>
          <p:nvSpPr>
            <p:cNvPr id="6" name="Oval 132">
              <a:extLst>
                <a:ext uri="{FF2B5EF4-FFF2-40B4-BE49-F238E27FC236}">
                  <a16:creationId xmlns:a16="http://schemas.microsoft.com/office/drawing/2014/main" xmlns="" id="{9F7729A7-5A12-4764-9BB8-3EE3D0790F11}"/>
                </a:ext>
              </a:extLst>
            </p:cNvPr>
            <p:cNvSpPr/>
            <p:nvPr/>
          </p:nvSpPr>
          <p:spPr>
            <a:xfrm>
              <a:off x="787805" y="339502"/>
              <a:ext cx="4175262" cy="41752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grpSp>
          <p:nvGrpSpPr>
            <p:cNvPr id="7" name="Group 133">
              <a:extLst>
                <a:ext uri="{FF2B5EF4-FFF2-40B4-BE49-F238E27FC236}">
                  <a16:creationId xmlns:a16="http://schemas.microsoft.com/office/drawing/2014/main" xmlns="" id="{433664DB-FA73-4B57-9543-AEF7A1FB2D58}"/>
                </a:ext>
              </a:extLst>
            </p:cNvPr>
            <p:cNvGrpSpPr/>
            <p:nvPr/>
          </p:nvGrpSpPr>
          <p:grpSpPr>
            <a:xfrm>
              <a:off x="1129436" y="1046675"/>
              <a:ext cx="3492000" cy="3700344"/>
              <a:chOff x="5304922" y="1037184"/>
              <a:chExt cx="3492000" cy="3700344"/>
            </a:xfrm>
          </p:grpSpPr>
          <p:grpSp>
            <p:nvGrpSpPr>
              <p:cNvPr id="8" name="Group 134">
                <a:extLst>
                  <a:ext uri="{FF2B5EF4-FFF2-40B4-BE49-F238E27FC236}">
                    <a16:creationId xmlns:a16="http://schemas.microsoft.com/office/drawing/2014/main" xmlns="" id="{97F3B45F-4060-46EF-8565-299D039E474D}"/>
                  </a:ext>
                </a:extLst>
              </p:cNvPr>
              <p:cNvGrpSpPr/>
              <p:nvPr/>
            </p:nvGrpSpPr>
            <p:grpSpPr>
              <a:xfrm>
                <a:off x="5304922" y="3743716"/>
                <a:ext cx="3492000" cy="437610"/>
                <a:chOff x="1709238" y="4209096"/>
                <a:chExt cx="3492000" cy="437610"/>
              </a:xfrm>
            </p:grpSpPr>
            <p:sp>
              <p:nvSpPr>
                <p:cNvPr id="34" name="Rectangle 160">
                  <a:extLst>
                    <a:ext uri="{FF2B5EF4-FFF2-40B4-BE49-F238E27FC236}">
                      <a16:creationId xmlns:a16="http://schemas.microsoft.com/office/drawing/2014/main" xmlns="" id="{1F3EFD6B-061F-4478-8FAA-0C72A246F3CF}"/>
                    </a:ext>
                  </a:extLst>
                </p:cNvPr>
                <p:cNvSpPr/>
                <p:nvPr/>
              </p:nvSpPr>
              <p:spPr>
                <a:xfrm>
                  <a:off x="1709238" y="4214706"/>
                  <a:ext cx="3492000" cy="432000"/>
                </a:xfrm>
                <a:prstGeom prst="rect">
                  <a:avLst/>
                </a:prstGeom>
                <a:solidFill>
                  <a:schemeClr val="accent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</a:endParaRPr>
                </a:p>
              </p:txBody>
            </p:sp>
            <p:grpSp>
              <p:nvGrpSpPr>
                <p:cNvPr id="35" name="Group 161">
                  <a:extLst>
                    <a:ext uri="{FF2B5EF4-FFF2-40B4-BE49-F238E27FC236}">
                      <a16:creationId xmlns:a16="http://schemas.microsoft.com/office/drawing/2014/main" xmlns="" id="{9201AC6B-6F3A-4E54-9E1E-68F94FD39972}"/>
                    </a:ext>
                  </a:extLst>
                </p:cNvPr>
                <p:cNvGrpSpPr/>
                <p:nvPr/>
              </p:nvGrpSpPr>
              <p:grpSpPr>
                <a:xfrm>
                  <a:off x="2078720" y="4209096"/>
                  <a:ext cx="469833" cy="432000"/>
                  <a:chOff x="2078720" y="4209096"/>
                  <a:chExt cx="469833" cy="432000"/>
                </a:xfrm>
              </p:grpSpPr>
              <p:sp>
                <p:nvSpPr>
                  <p:cNvPr id="43" name="Rectangle 169">
                    <a:extLst>
                      <a:ext uri="{FF2B5EF4-FFF2-40B4-BE49-F238E27FC236}">
                        <a16:creationId xmlns:a16="http://schemas.microsoft.com/office/drawing/2014/main" xmlns="" id="{833D3C5A-E612-4CE7-98A0-3793884D93B0}"/>
                      </a:ext>
                    </a:extLst>
                  </p:cNvPr>
                  <p:cNvSpPr/>
                  <p:nvPr/>
                </p:nvSpPr>
                <p:spPr>
                  <a:xfrm>
                    <a:off x="2078720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44" name="Rectangle 170">
                    <a:extLst>
                      <a:ext uri="{FF2B5EF4-FFF2-40B4-BE49-F238E27FC236}">
                        <a16:creationId xmlns:a16="http://schemas.microsoft.com/office/drawing/2014/main" xmlns="" id="{9A2C5636-A3D2-4B1B-A346-15F3468CD198}"/>
                      </a:ext>
                    </a:extLst>
                  </p:cNvPr>
                  <p:cNvSpPr/>
                  <p:nvPr/>
                </p:nvSpPr>
                <p:spPr>
                  <a:xfrm>
                    <a:off x="2217331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45" name="Rectangle 171">
                    <a:extLst>
                      <a:ext uri="{FF2B5EF4-FFF2-40B4-BE49-F238E27FC236}">
                        <a16:creationId xmlns:a16="http://schemas.microsoft.com/office/drawing/2014/main" xmlns="" id="{10650D19-D871-43A5-90C4-25301C5C346E}"/>
                      </a:ext>
                    </a:extLst>
                  </p:cNvPr>
                  <p:cNvSpPr/>
                  <p:nvPr/>
                </p:nvSpPr>
                <p:spPr>
                  <a:xfrm>
                    <a:off x="2355942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46" name="Rectangle 172">
                    <a:extLst>
                      <a:ext uri="{FF2B5EF4-FFF2-40B4-BE49-F238E27FC236}">
                        <a16:creationId xmlns:a16="http://schemas.microsoft.com/office/drawing/2014/main" xmlns="" id="{F9A18B9A-6392-4D5F-A47E-B329BB9A6661}"/>
                      </a:ext>
                    </a:extLst>
                  </p:cNvPr>
                  <p:cNvSpPr/>
                  <p:nvPr/>
                </p:nvSpPr>
                <p:spPr>
                  <a:xfrm>
                    <a:off x="2494553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</a:endParaRPr>
                  </a:p>
                </p:txBody>
              </p:sp>
            </p:grpSp>
            <p:grpSp>
              <p:nvGrpSpPr>
                <p:cNvPr id="36" name="Group 162">
                  <a:extLst>
                    <a:ext uri="{FF2B5EF4-FFF2-40B4-BE49-F238E27FC236}">
                      <a16:creationId xmlns:a16="http://schemas.microsoft.com/office/drawing/2014/main" xmlns="" id="{B82B438A-726D-45F9-A5DA-D08AD6C624E0}"/>
                    </a:ext>
                  </a:extLst>
                </p:cNvPr>
                <p:cNvGrpSpPr/>
                <p:nvPr/>
              </p:nvGrpSpPr>
              <p:grpSpPr>
                <a:xfrm>
                  <a:off x="4098293" y="4384000"/>
                  <a:ext cx="900965" cy="82800"/>
                  <a:chOff x="4098293" y="4384000"/>
                  <a:chExt cx="900965" cy="82800"/>
                </a:xfrm>
              </p:grpSpPr>
              <p:sp>
                <p:nvSpPr>
                  <p:cNvPr id="37" name="Rectangle 163">
                    <a:extLst>
                      <a:ext uri="{FF2B5EF4-FFF2-40B4-BE49-F238E27FC236}">
                        <a16:creationId xmlns:a16="http://schemas.microsoft.com/office/drawing/2014/main" xmlns="" id="{93FAEF1B-8C71-4F77-86F3-9082D16C6C3D}"/>
                      </a:ext>
                    </a:extLst>
                  </p:cNvPr>
                  <p:cNvSpPr/>
                  <p:nvPr/>
                </p:nvSpPr>
                <p:spPr>
                  <a:xfrm>
                    <a:off x="4098293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38" name="Rectangle 164">
                    <a:extLst>
                      <a:ext uri="{FF2B5EF4-FFF2-40B4-BE49-F238E27FC236}">
                        <a16:creationId xmlns:a16="http://schemas.microsoft.com/office/drawing/2014/main" xmlns="" id="{575D7FA0-9FAE-4CE8-95D1-B88B0F922D42}"/>
                      </a:ext>
                    </a:extLst>
                  </p:cNvPr>
                  <p:cNvSpPr/>
                  <p:nvPr/>
                </p:nvSpPr>
                <p:spPr>
                  <a:xfrm>
                    <a:off x="4260486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39" name="Rectangle 165">
                    <a:extLst>
                      <a:ext uri="{FF2B5EF4-FFF2-40B4-BE49-F238E27FC236}">
                        <a16:creationId xmlns:a16="http://schemas.microsoft.com/office/drawing/2014/main" xmlns="" id="{772FC9E5-A5A5-4EE0-A2EC-C53B2C15E423}"/>
                      </a:ext>
                    </a:extLst>
                  </p:cNvPr>
                  <p:cNvSpPr/>
                  <p:nvPr/>
                </p:nvSpPr>
                <p:spPr>
                  <a:xfrm>
                    <a:off x="4422679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40" name="Rectangle 166">
                    <a:extLst>
                      <a:ext uri="{FF2B5EF4-FFF2-40B4-BE49-F238E27FC236}">
                        <a16:creationId xmlns:a16="http://schemas.microsoft.com/office/drawing/2014/main" xmlns="" id="{FFA7EB86-1716-4A64-88E6-CE6743D43754}"/>
                      </a:ext>
                    </a:extLst>
                  </p:cNvPr>
                  <p:cNvSpPr/>
                  <p:nvPr/>
                </p:nvSpPr>
                <p:spPr>
                  <a:xfrm>
                    <a:off x="4584872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41" name="Rectangle 167">
                    <a:extLst>
                      <a:ext uri="{FF2B5EF4-FFF2-40B4-BE49-F238E27FC236}">
                        <a16:creationId xmlns:a16="http://schemas.microsoft.com/office/drawing/2014/main" xmlns="" id="{FECA3F1E-ACC8-4DE5-8D4E-D5932BC26574}"/>
                      </a:ext>
                    </a:extLst>
                  </p:cNvPr>
                  <p:cNvSpPr/>
                  <p:nvPr/>
                </p:nvSpPr>
                <p:spPr>
                  <a:xfrm>
                    <a:off x="4747065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42" name="Rectangle 168">
                    <a:extLst>
                      <a:ext uri="{FF2B5EF4-FFF2-40B4-BE49-F238E27FC236}">
                        <a16:creationId xmlns:a16="http://schemas.microsoft.com/office/drawing/2014/main" xmlns="" id="{9D0A8CA7-A706-42EE-AC1E-84D321F5BAEC}"/>
                      </a:ext>
                    </a:extLst>
                  </p:cNvPr>
                  <p:cNvSpPr/>
                  <p:nvPr/>
                </p:nvSpPr>
                <p:spPr>
                  <a:xfrm>
                    <a:off x="4909258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</a:endParaRPr>
                  </a:p>
                </p:txBody>
              </p:sp>
            </p:grpSp>
          </p:grpSp>
          <p:grpSp>
            <p:nvGrpSpPr>
              <p:cNvPr id="9" name="Group 135">
                <a:extLst>
                  <a:ext uri="{FF2B5EF4-FFF2-40B4-BE49-F238E27FC236}">
                    <a16:creationId xmlns:a16="http://schemas.microsoft.com/office/drawing/2014/main" xmlns="" id="{4CA94E39-AEF3-4A20-8A94-91CC08786D31}"/>
                  </a:ext>
                </a:extLst>
              </p:cNvPr>
              <p:cNvGrpSpPr/>
              <p:nvPr/>
            </p:nvGrpSpPr>
            <p:grpSpPr>
              <a:xfrm flipH="1">
                <a:off x="5304922" y="4299918"/>
                <a:ext cx="3492000" cy="437610"/>
                <a:chOff x="1709238" y="4209096"/>
                <a:chExt cx="3492000" cy="437610"/>
              </a:xfrm>
            </p:grpSpPr>
            <p:sp>
              <p:nvSpPr>
                <p:cNvPr id="21" name="Rectangle 147">
                  <a:extLst>
                    <a:ext uri="{FF2B5EF4-FFF2-40B4-BE49-F238E27FC236}">
                      <a16:creationId xmlns:a16="http://schemas.microsoft.com/office/drawing/2014/main" xmlns="" id="{D486681D-1708-4D81-88E1-DE1E1E00AAE5}"/>
                    </a:ext>
                  </a:extLst>
                </p:cNvPr>
                <p:cNvSpPr/>
                <p:nvPr/>
              </p:nvSpPr>
              <p:spPr>
                <a:xfrm>
                  <a:off x="1709238" y="4214706"/>
                  <a:ext cx="3492000" cy="432000"/>
                </a:xfrm>
                <a:prstGeom prst="rect">
                  <a:avLst/>
                </a:prstGeom>
                <a:solidFill>
                  <a:schemeClr val="accent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</a:endParaRPr>
                </a:p>
              </p:txBody>
            </p:sp>
            <p:grpSp>
              <p:nvGrpSpPr>
                <p:cNvPr id="22" name="Group 148">
                  <a:extLst>
                    <a:ext uri="{FF2B5EF4-FFF2-40B4-BE49-F238E27FC236}">
                      <a16:creationId xmlns:a16="http://schemas.microsoft.com/office/drawing/2014/main" xmlns="" id="{7BC095C6-386F-49C6-BAE7-483275E5E81F}"/>
                    </a:ext>
                  </a:extLst>
                </p:cNvPr>
                <p:cNvGrpSpPr/>
                <p:nvPr/>
              </p:nvGrpSpPr>
              <p:grpSpPr>
                <a:xfrm>
                  <a:off x="2078720" y="4209096"/>
                  <a:ext cx="469833" cy="432000"/>
                  <a:chOff x="2078720" y="4209096"/>
                  <a:chExt cx="469833" cy="432000"/>
                </a:xfrm>
              </p:grpSpPr>
              <p:sp>
                <p:nvSpPr>
                  <p:cNvPr id="30" name="Rectangle 156">
                    <a:extLst>
                      <a:ext uri="{FF2B5EF4-FFF2-40B4-BE49-F238E27FC236}">
                        <a16:creationId xmlns:a16="http://schemas.microsoft.com/office/drawing/2014/main" xmlns="" id="{C4213B71-6426-41F6-960A-FAB5D7A110E2}"/>
                      </a:ext>
                    </a:extLst>
                  </p:cNvPr>
                  <p:cNvSpPr/>
                  <p:nvPr/>
                </p:nvSpPr>
                <p:spPr>
                  <a:xfrm>
                    <a:off x="2078720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31" name="Rectangle 157">
                    <a:extLst>
                      <a:ext uri="{FF2B5EF4-FFF2-40B4-BE49-F238E27FC236}">
                        <a16:creationId xmlns:a16="http://schemas.microsoft.com/office/drawing/2014/main" xmlns="" id="{290590F8-9BC5-4917-995D-5DD4F9844418}"/>
                      </a:ext>
                    </a:extLst>
                  </p:cNvPr>
                  <p:cNvSpPr/>
                  <p:nvPr/>
                </p:nvSpPr>
                <p:spPr>
                  <a:xfrm>
                    <a:off x="2217331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32" name="Rectangle 158">
                    <a:extLst>
                      <a:ext uri="{FF2B5EF4-FFF2-40B4-BE49-F238E27FC236}">
                        <a16:creationId xmlns:a16="http://schemas.microsoft.com/office/drawing/2014/main" xmlns="" id="{F23A0549-22CA-46CC-A244-1EB4EF54BFF9}"/>
                      </a:ext>
                    </a:extLst>
                  </p:cNvPr>
                  <p:cNvSpPr/>
                  <p:nvPr/>
                </p:nvSpPr>
                <p:spPr>
                  <a:xfrm>
                    <a:off x="2355942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33" name="Rectangle 159">
                    <a:extLst>
                      <a:ext uri="{FF2B5EF4-FFF2-40B4-BE49-F238E27FC236}">
                        <a16:creationId xmlns:a16="http://schemas.microsoft.com/office/drawing/2014/main" xmlns="" id="{19D2D0F4-4D3E-43B5-9CEA-45CD50CF22DA}"/>
                      </a:ext>
                    </a:extLst>
                  </p:cNvPr>
                  <p:cNvSpPr/>
                  <p:nvPr/>
                </p:nvSpPr>
                <p:spPr>
                  <a:xfrm>
                    <a:off x="2494553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</a:endParaRPr>
                  </a:p>
                </p:txBody>
              </p:sp>
            </p:grpSp>
            <p:grpSp>
              <p:nvGrpSpPr>
                <p:cNvPr id="23" name="Group 149">
                  <a:extLst>
                    <a:ext uri="{FF2B5EF4-FFF2-40B4-BE49-F238E27FC236}">
                      <a16:creationId xmlns:a16="http://schemas.microsoft.com/office/drawing/2014/main" xmlns="" id="{08BB2FF0-577E-47ED-A538-E7DB3C74C043}"/>
                    </a:ext>
                  </a:extLst>
                </p:cNvPr>
                <p:cNvGrpSpPr/>
                <p:nvPr/>
              </p:nvGrpSpPr>
              <p:grpSpPr>
                <a:xfrm>
                  <a:off x="4098293" y="4384000"/>
                  <a:ext cx="900965" cy="82800"/>
                  <a:chOff x="4098293" y="4384000"/>
                  <a:chExt cx="900965" cy="82800"/>
                </a:xfrm>
              </p:grpSpPr>
              <p:sp>
                <p:nvSpPr>
                  <p:cNvPr id="24" name="Rectangle 150">
                    <a:extLst>
                      <a:ext uri="{FF2B5EF4-FFF2-40B4-BE49-F238E27FC236}">
                        <a16:creationId xmlns:a16="http://schemas.microsoft.com/office/drawing/2014/main" xmlns="" id="{6BB79A00-C28C-4862-81FB-93BE47F3127E}"/>
                      </a:ext>
                    </a:extLst>
                  </p:cNvPr>
                  <p:cNvSpPr/>
                  <p:nvPr/>
                </p:nvSpPr>
                <p:spPr>
                  <a:xfrm>
                    <a:off x="4098293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25" name="Rectangle 151">
                    <a:extLst>
                      <a:ext uri="{FF2B5EF4-FFF2-40B4-BE49-F238E27FC236}">
                        <a16:creationId xmlns:a16="http://schemas.microsoft.com/office/drawing/2014/main" xmlns="" id="{16A3FBF7-CA47-44AA-802A-677D16725DD1}"/>
                      </a:ext>
                    </a:extLst>
                  </p:cNvPr>
                  <p:cNvSpPr/>
                  <p:nvPr/>
                </p:nvSpPr>
                <p:spPr>
                  <a:xfrm>
                    <a:off x="4260486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26" name="Rectangle 152">
                    <a:extLst>
                      <a:ext uri="{FF2B5EF4-FFF2-40B4-BE49-F238E27FC236}">
                        <a16:creationId xmlns:a16="http://schemas.microsoft.com/office/drawing/2014/main" xmlns="" id="{281C5339-EEF9-484A-8D2E-A4CE48AE1051}"/>
                      </a:ext>
                    </a:extLst>
                  </p:cNvPr>
                  <p:cNvSpPr/>
                  <p:nvPr/>
                </p:nvSpPr>
                <p:spPr>
                  <a:xfrm>
                    <a:off x="4422679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27" name="Rectangle 153">
                    <a:extLst>
                      <a:ext uri="{FF2B5EF4-FFF2-40B4-BE49-F238E27FC236}">
                        <a16:creationId xmlns:a16="http://schemas.microsoft.com/office/drawing/2014/main" xmlns="" id="{78ADE070-9797-442E-819F-37D83BA2F61C}"/>
                      </a:ext>
                    </a:extLst>
                  </p:cNvPr>
                  <p:cNvSpPr/>
                  <p:nvPr/>
                </p:nvSpPr>
                <p:spPr>
                  <a:xfrm>
                    <a:off x="4584872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28" name="Rectangle 154">
                    <a:extLst>
                      <a:ext uri="{FF2B5EF4-FFF2-40B4-BE49-F238E27FC236}">
                        <a16:creationId xmlns:a16="http://schemas.microsoft.com/office/drawing/2014/main" xmlns="" id="{24A7692E-658A-4C08-8795-A125BCECD815}"/>
                      </a:ext>
                    </a:extLst>
                  </p:cNvPr>
                  <p:cNvSpPr/>
                  <p:nvPr/>
                </p:nvSpPr>
                <p:spPr>
                  <a:xfrm>
                    <a:off x="4747065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29" name="Rectangle 155">
                    <a:extLst>
                      <a:ext uri="{FF2B5EF4-FFF2-40B4-BE49-F238E27FC236}">
                        <a16:creationId xmlns:a16="http://schemas.microsoft.com/office/drawing/2014/main" xmlns="" id="{612972B9-DFB7-417F-B00D-5CDAF3001CCD}"/>
                      </a:ext>
                    </a:extLst>
                  </p:cNvPr>
                  <p:cNvSpPr/>
                  <p:nvPr/>
                </p:nvSpPr>
                <p:spPr>
                  <a:xfrm>
                    <a:off x="4909258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맑은 고딕" panose="020B0503020000020004" pitchFamily="50" charset="-127"/>
                    </a:endParaRPr>
                  </a:p>
                </p:txBody>
              </p:sp>
            </p:grpSp>
          </p:grpSp>
          <p:grpSp>
            <p:nvGrpSpPr>
              <p:cNvPr id="10" name="Group 136">
                <a:extLst>
                  <a:ext uri="{FF2B5EF4-FFF2-40B4-BE49-F238E27FC236}">
                    <a16:creationId xmlns:a16="http://schemas.microsoft.com/office/drawing/2014/main" xmlns="" id="{7485DFD6-58CF-4512-8067-927FAE4C5DDE}"/>
                  </a:ext>
                </a:extLst>
              </p:cNvPr>
              <p:cNvGrpSpPr/>
              <p:nvPr/>
            </p:nvGrpSpPr>
            <p:grpSpPr>
              <a:xfrm>
                <a:off x="6272654" y="1875857"/>
                <a:ext cx="720080" cy="720080"/>
                <a:chOff x="6272654" y="1875857"/>
                <a:chExt cx="720080" cy="720080"/>
              </a:xfrm>
            </p:grpSpPr>
            <p:sp>
              <p:nvSpPr>
                <p:cNvPr id="19" name="Rectangle 145">
                  <a:extLst>
                    <a:ext uri="{FF2B5EF4-FFF2-40B4-BE49-F238E27FC236}">
                      <a16:creationId xmlns:a16="http://schemas.microsoft.com/office/drawing/2014/main" xmlns="" id="{91038BDC-7073-448E-944E-B72B46281DC4}"/>
                    </a:ext>
                  </a:extLst>
                </p:cNvPr>
                <p:cNvSpPr/>
                <p:nvPr/>
              </p:nvSpPr>
              <p:spPr>
                <a:xfrm>
                  <a:off x="6272654" y="1875857"/>
                  <a:ext cx="720080" cy="720080"/>
                </a:xfrm>
                <a:prstGeom prst="rect">
                  <a:avLst/>
                </a:prstGeom>
                <a:solidFill>
                  <a:schemeClr val="accent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</a:endParaRPr>
                </a:p>
              </p:txBody>
            </p:sp>
            <p:sp>
              <p:nvSpPr>
                <p:cNvPr id="20" name="Parallelogram 5">
                  <a:extLst>
                    <a:ext uri="{FF2B5EF4-FFF2-40B4-BE49-F238E27FC236}">
                      <a16:creationId xmlns:a16="http://schemas.microsoft.com/office/drawing/2014/main" xmlns="" id="{A6961570-6929-4975-BC4A-FA651AB980D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391715" y="1978487"/>
                  <a:ext cx="481958" cy="481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270" h="868857">
                      <a:moveTo>
                        <a:pt x="424135" y="189887"/>
                      </a:moveTo>
                      <a:lnTo>
                        <a:pt x="297766" y="526729"/>
                      </a:lnTo>
                      <a:lnTo>
                        <a:pt x="550505" y="526729"/>
                      </a:lnTo>
                      <a:close/>
                      <a:moveTo>
                        <a:pt x="325960" y="0"/>
                      </a:moveTo>
                      <a:lnTo>
                        <a:pt x="352897" y="0"/>
                      </a:lnTo>
                      <a:lnTo>
                        <a:pt x="495373" y="0"/>
                      </a:lnTo>
                      <a:lnTo>
                        <a:pt x="522310" y="0"/>
                      </a:lnTo>
                      <a:lnTo>
                        <a:pt x="848270" y="868857"/>
                      </a:lnTo>
                      <a:lnTo>
                        <a:pt x="678857" y="868857"/>
                      </a:lnTo>
                      <a:lnTo>
                        <a:pt x="604960" y="671883"/>
                      </a:lnTo>
                      <a:lnTo>
                        <a:pt x="243310" y="671883"/>
                      </a:lnTo>
                      <a:lnTo>
                        <a:pt x="169413" y="868857"/>
                      </a:lnTo>
                      <a:lnTo>
                        <a:pt x="0" y="86885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1" name="Group 137">
                <a:extLst>
                  <a:ext uri="{FF2B5EF4-FFF2-40B4-BE49-F238E27FC236}">
                    <a16:creationId xmlns:a16="http://schemas.microsoft.com/office/drawing/2014/main" xmlns="" id="{4CCEE2BA-50A7-4888-A2FF-2784794A86D8}"/>
                  </a:ext>
                </a:extLst>
              </p:cNvPr>
              <p:cNvGrpSpPr/>
              <p:nvPr/>
            </p:nvGrpSpPr>
            <p:grpSpPr>
              <a:xfrm>
                <a:off x="7109110" y="1875857"/>
                <a:ext cx="720080" cy="720080"/>
                <a:chOff x="7109110" y="1875857"/>
                <a:chExt cx="720080" cy="720080"/>
              </a:xfrm>
            </p:grpSpPr>
            <p:sp>
              <p:nvSpPr>
                <p:cNvPr id="17" name="Rectangle 143">
                  <a:extLst>
                    <a:ext uri="{FF2B5EF4-FFF2-40B4-BE49-F238E27FC236}">
                      <a16:creationId xmlns:a16="http://schemas.microsoft.com/office/drawing/2014/main" xmlns="" id="{A477BE60-4D49-4578-91AC-372D905E0370}"/>
                    </a:ext>
                  </a:extLst>
                </p:cNvPr>
                <p:cNvSpPr/>
                <p:nvPr/>
              </p:nvSpPr>
              <p:spPr>
                <a:xfrm>
                  <a:off x="7109110" y="1875857"/>
                  <a:ext cx="720080" cy="720080"/>
                </a:xfrm>
                <a:prstGeom prst="rect">
                  <a:avLst/>
                </a:prstGeom>
                <a:solidFill>
                  <a:schemeClr val="accent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</a:endParaRPr>
                </a:p>
              </p:txBody>
            </p:sp>
            <p:sp>
              <p:nvSpPr>
                <p:cNvPr id="18" name="Rectangle 9">
                  <a:extLst>
                    <a:ext uri="{FF2B5EF4-FFF2-40B4-BE49-F238E27FC236}">
                      <a16:creationId xmlns:a16="http://schemas.microsoft.com/office/drawing/2014/main" xmlns="" id="{95059FCC-4CD5-4EAA-A511-2EA47B1D5EB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67746" y="1994945"/>
                  <a:ext cx="402809" cy="481904"/>
                </a:xfrm>
                <a:custGeom>
                  <a:avLst/>
                  <a:gdLst>
                    <a:gd name="connsiteX0" fmla="*/ 174101 w 728932"/>
                    <a:gd name="connsiteY0" fmla="*/ 488630 h 872065"/>
                    <a:gd name="connsiteX1" fmla="*/ 174101 w 728932"/>
                    <a:gd name="connsiteY1" fmla="*/ 728663 h 872065"/>
                    <a:gd name="connsiteX2" fmla="*/ 442406 w 728932"/>
                    <a:gd name="connsiteY2" fmla="*/ 728663 h 872065"/>
                    <a:gd name="connsiteX3" fmla="*/ 547956 w 728932"/>
                    <a:gd name="connsiteY3" fmla="*/ 612454 h 872065"/>
                    <a:gd name="connsiteX4" fmla="*/ 431276 w 728932"/>
                    <a:gd name="connsiteY4" fmla="*/ 493391 h 872065"/>
                    <a:gd name="connsiteX5" fmla="*/ 431276 w 728932"/>
                    <a:gd name="connsiteY5" fmla="*/ 488630 h 872065"/>
                    <a:gd name="connsiteX6" fmla="*/ 174101 w 728932"/>
                    <a:gd name="connsiteY6" fmla="*/ 488630 h 872065"/>
                    <a:gd name="connsiteX7" fmla="*/ 174101 w 728932"/>
                    <a:gd name="connsiteY7" fmla="*/ 140965 h 872065"/>
                    <a:gd name="connsiteX8" fmla="*/ 174101 w 728932"/>
                    <a:gd name="connsiteY8" fmla="*/ 347665 h 872065"/>
                    <a:gd name="connsiteX9" fmla="*/ 431276 w 728932"/>
                    <a:gd name="connsiteY9" fmla="*/ 347665 h 872065"/>
                    <a:gd name="connsiteX10" fmla="*/ 431276 w 728932"/>
                    <a:gd name="connsiteY10" fmla="*/ 345754 h 872065"/>
                    <a:gd name="connsiteX11" fmla="*/ 517000 w 728932"/>
                    <a:gd name="connsiteY11" fmla="*/ 243359 h 872065"/>
                    <a:gd name="connsiteX12" fmla="*/ 433656 w 728932"/>
                    <a:gd name="connsiteY12" fmla="*/ 148109 h 872065"/>
                    <a:gd name="connsiteX13" fmla="*/ 174101 w 728932"/>
                    <a:gd name="connsiteY13" fmla="*/ 140965 h 872065"/>
                    <a:gd name="connsiteX14" fmla="*/ 0 w 728932"/>
                    <a:gd name="connsiteY14" fmla="*/ 0 h 872065"/>
                    <a:gd name="connsiteX15" fmla="*/ 127816 w 728932"/>
                    <a:gd name="connsiteY15" fmla="*/ 0 h 872065"/>
                    <a:gd name="connsiteX16" fmla="*/ 174101 w 728932"/>
                    <a:gd name="connsiteY16" fmla="*/ 0 h 872065"/>
                    <a:gd name="connsiteX17" fmla="*/ 447945 w 728932"/>
                    <a:gd name="connsiteY17" fmla="*/ 0 h 872065"/>
                    <a:gd name="connsiteX18" fmla="*/ 447945 w 728932"/>
                    <a:gd name="connsiteY18" fmla="*/ 1732 h 872065"/>
                    <a:gd name="connsiteX19" fmla="*/ 683688 w 728932"/>
                    <a:gd name="connsiteY19" fmla="*/ 179066 h 872065"/>
                    <a:gd name="connsiteX20" fmla="*/ 559863 w 728932"/>
                    <a:gd name="connsiteY20" fmla="*/ 407666 h 872065"/>
                    <a:gd name="connsiteX21" fmla="*/ 728932 w 728932"/>
                    <a:gd name="connsiteY21" fmla="*/ 633885 h 872065"/>
                    <a:gd name="connsiteX22" fmla="*/ 433657 w 728932"/>
                    <a:gd name="connsiteY22" fmla="*/ 872010 h 872065"/>
                    <a:gd name="connsiteX23" fmla="*/ 433776 w 728932"/>
                    <a:gd name="connsiteY23" fmla="*/ 869628 h 872065"/>
                    <a:gd name="connsiteX24" fmla="*/ 174101 w 728932"/>
                    <a:gd name="connsiteY24" fmla="*/ 869628 h 872065"/>
                    <a:gd name="connsiteX25" fmla="*/ 127816 w 728932"/>
                    <a:gd name="connsiteY25" fmla="*/ 869628 h 872065"/>
                    <a:gd name="connsiteX26" fmla="*/ 0 w 728932"/>
                    <a:gd name="connsiteY26" fmla="*/ 869628 h 872065"/>
                    <a:gd name="connsiteX27" fmla="*/ 0 w 728932"/>
                    <a:gd name="connsiteY27" fmla="*/ 0 h 872065"/>
                    <a:gd name="connsiteX0" fmla="*/ 174101 w 728932"/>
                    <a:gd name="connsiteY0" fmla="*/ 488630 h 872065"/>
                    <a:gd name="connsiteX1" fmla="*/ 174101 w 728932"/>
                    <a:gd name="connsiteY1" fmla="*/ 728663 h 872065"/>
                    <a:gd name="connsiteX2" fmla="*/ 442406 w 728932"/>
                    <a:gd name="connsiteY2" fmla="*/ 728663 h 872065"/>
                    <a:gd name="connsiteX3" fmla="*/ 547956 w 728932"/>
                    <a:gd name="connsiteY3" fmla="*/ 612454 h 872065"/>
                    <a:gd name="connsiteX4" fmla="*/ 431276 w 728932"/>
                    <a:gd name="connsiteY4" fmla="*/ 493391 h 872065"/>
                    <a:gd name="connsiteX5" fmla="*/ 431276 w 728932"/>
                    <a:gd name="connsiteY5" fmla="*/ 488630 h 872065"/>
                    <a:gd name="connsiteX6" fmla="*/ 174101 w 728932"/>
                    <a:gd name="connsiteY6" fmla="*/ 488630 h 872065"/>
                    <a:gd name="connsiteX7" fmla="*/ 174101 w 728932"/>
                    <a:gd name="connsiteY7" fmla="*/ 140965 h 872065"/>
                    <a:gd name="connsiteX8" fmla="*/ 174101 w 728932"/>
                    <a:gd name="connsiteY8" fmla="*/ 347665 h 872065"/>
                    <a:gd name="connsiteX9" fmla="*/ 431276 w 728932"/>
                    <a:gd name="connsiteY9" fmla="*/ 347665 h 872065"/>
                    <a:gd name="connsiteX10" fmla="*/ 431276 w 728932"/>
                    <a:gd name="connsiteY10" fmla="*/ 345754 h 872065"/>
                    <a:gd name="connsiteX11" fmla="*/ 517000 w 728932"/>
                    <a:gd name="connsiteY11" fmla="*/ 243359 h 872065"/>
                    <a:gd name="connsiteX12" fmla="*/ 433656 w 728932"/>
                    <a:gd name="connsiteY12" fmla="*/ 148109 h 872065"/>
                    <a:gd name="connsiteX13" fmla="*/ 174101 w 728932"/>
                    <a:gd name="connsiteY13" fmla="*/ 140965 h 872065"/>
                    <a:gd name="connsiteX14" fmla="*/ 0 w 728932"/>
                    <a:gd name="connsiteY14" fmla="*/ 0 h 872065"/>
                    <a:gd name="connsiteX15" fmla="*/ 127816 w 728932"/>
                    <a:gd name="connsiteY15" fmla="*/ 0 h 872065"/>
                    <a:gd name="connsiteX16" fmla="*/ 174101 w 728932"/>
                    <a:gd name="connsiteY16" fmla="*/ 0 h 872065"/>
                    <a:gd name="connsiteX17" fmla="*/ 447945 w 728932"/>
                    <a:gd name="connsiteY17" fmla="*/ 0 h 872065"/>
                    <a:gd name="connsiteX18" fmla="*/ 447945 w 728932"/>
                    <a:gd name="connsiteY18" fmla="*/ 1732 h 872065"/>
                    <a:gd name="connsiteX19" fmla="*/ 683688 w 728932"/>
                    <a:gd name="connsiteY19" fmla="*/ 179066 h 872065"/>
                    <a:gd name="connsiteX20" fmla="*/ 559863 w 728932"/>
                    <a:gd name="connsiteY20" fmla="*/ 407666 h 872065"/>
                    <a:gd name="connsiteX21" fmla="*/ 728932 w 728932"/>
                    <a:gd name="connsiteY21" fmla="*/ 633885 h 872065"/>
                    <a:gd name="connsiteX22" fmla="*/ 433657 w 728932"/>
                    <a:gd name="connsiteY22" fmla="*/ 872010 h 872065"/>
                    <a:gd name="connsiteX23" fmla="*/ 433776 w 728932"/>
                    <a:gd name="connsiteY23" fmla="*/ 869628 h 872065"/>
                    <a:gd name="connsiteX24" fmla="*/ 174101 w 728932"/>
                    <a:gd name="connsiteY24" fmla="*/ 869628 h 872065"/>
                    <a:gd name="connsiteX25" fmla="*/ 127816 w 728932"/>
                    <a:gd name="connsiteY25" fmla="*/ 869628 h 872065"/>
                    <a:gd name="connsiteX26" fmla="*/ 0 w 728932"/>
                    <a:gd name="connsiteY26" fmla="*/ 869628 h 872065"/>
                    <a:gd name="connsiteX27" fmla="*/ 0 w 728932"/>
                    <a:gd name="connsiteY27" fmla="*/ 0 h 872065"/>
                    <a:gd name="connsiteX0" fmla="*/ 174101 w 728932"/>
                    <a:gd name="connsiteY0" fmla="*/ 488630 h 872065"/>
                    <a:gd name="connsiteX1" fmla="*/ 174101 w 728932"/>
                    <a:gd name="connsiteY1" fmla="*/ 728663 h 872065"/>
                    <a:gd name="connsiteX2" fmla="*/ 442406 w 728932"/>
                    <a:gd name="connsiteY2" fmla="*/ 728663 h 872065"/>
                    <a:gd name="connsiteX3" fmla="*/ 547956 w 728932"/>
                    <a:gd name="connsiteY3" fmla="*/ 612454 h 872065"/>
                    <a:gd name="connsiteX4" fmla="*/ 431276 w 728932"/>
                    <a:gd name="connsiteY4" fmla="*/ 493391 h 872065"/>
                    <a:gd name="connsiteX5" fmla="*/ 431276 w 728932"/>
                    <a:gd name="connsiteY5" fmla="*/ 488630 h 872065"/>
                    <a:gd name="connsiteX6" fmla="*/ 174101 w 728932"/>
                    <a:gd name="connsiteY6" fmla="*/ 488630 h 872065"/>
                    <a:gd name="connsiteX7" fmla="*/ 174101 w 728932"/>
                    <a:gd name="connsiteY7" fmla="*/ 140965 h 872065"/>
                    <a:gd name="connsiteX8" fmla="*/ 174101 w 728932"/>
                    <a:gd name="connsiteY8" fmla="*/ 347665 h 872065"/>
                    <a:gd name="connsiteX9" fmla="*/ 431276 w 728932"/>
                    <a:gd name="connsiteY9" fmla="*/ 347665 h 872065"/>
                    <a:gd name="connsiteX10" fmla="*/ 431276 w 728932"/>
                    <a:gd name="connsiteY10" fmla="*/ 345754 h 872065"/>
                    <a:gd name="connsiteX11" fmla="*/ 517000 w 728932"/>
                    <a:gd name="connsiteY11" fmla="*/ 243359 h 872065"/>
                    <a:gd name="connsiteX12" fmla="*/ 433656 w 728932"/>
                    <a:gd name="connsiteY12" fmla="*/ 148109 h 872065"/>
                    <a:gd name="connsiteX13" fmla="*/ 174101 w 728932"/>
                    <a:gd name="connsiteY13" fmla="*/ 140965 h 872065"/>
                    <a:gd name="connsiteX14" fmla="*/ 0 w 728932"/>
                    <a:gd name="connsiteY14" fmla="*/ 0 h 872065"/>
                    <a:gd name="connsiteX15" fmla="*/ 127816 w 728932"/>
                    <a:gd name="connsiteY15" fmla="*/ 0 h 872065"/>
                    <a:gd name="connsiteX16" fmla="*/ 174101 w 728932"/>
                    <a:gd name="connsiteY16" fmla="*/ 0 h 872065"/>
                    <a:gd name="connsiteX17" fmla="*/ 447945 w 728932"/>
                    <a:gd name="connsiteY17" fmla="*/ 0 h 872065"/>
                    <a:gd name="connsiteX18" fmla="*/ 447945 w 728932"/>
                    <a:gd name="connsiteY18" fmla="*/ 1732 h 872065"/>
                    <a:gd name="connsiteX19" fmla="*/ 683688 w 728932"/>
                    <a:gd name="connsiteY19" fmla="*/ 179066 h 872065"/>
                    <a:gd name="connsiteX20" fmla="*/ 559863 w 728932"/>
                    <a:gd name="connsiteY20" fmla="*/ 407666 h 872065"/>
                    <a:gd name="connsiteX21" fmla="*/ 728932 w 728932"/>
                    <a:gd name="connsiteY21" fmla="*/ 633885 h 872065"/>
                    <a:gd name="connsiteX22" fmla="*/ 433657 w 728932"/>
                    <a:gd name="connsiteY22" fmla="*/ 872010 h 872065"/>
                    <a:gd name="connsiteX23" fmla="*/ 433776 w 728932"/>
                    <a:gd name="connsiteY23" fmla="*/ 869628 h 872065"/>
                    <a:gd name="connsiteX24" fmla="*/ 174101 w 728932"/>
                    <a:gd name="connsiteY24" fmla="*/ 869628 h 872065"/>
                    <a:gd name="connsiteX25" fmla="*/ 127816 w 728932"/>
                    <a:gd name="connsiteY25" fmla="*/ 869628 h 872065"/>
                    <a:gd name="connsiteX26" fmla="*/ 0 w 728932"/>
                    <a:gd name="connsiteY26" fmla="*/ 869628 h 872065"/>
                    <a:gd name="connsiteX27" fmla="*/ 0 w 728932"/>
                    <a:gd name="connsiteY27" fmla="*/ 0 h 872065"/>
                    <a:gd name="connsiteX0" fmla="*/ 174101 w 728932"/>
                    <a:gd name="connsiteY0" fmla="*/ 488630 h 872065"/>
                    <a:gd name="connsiteX1" fmla="*/ 174101 w 728932"/>
                    <a:gd name="connsiteY1" fmla="*/ 728663 h 872065"/>
                    <a:gd name="connsiteX2" fmla="*/ 442406 w 728932"/>
                    <a:gd name="connsiteY2" fmla="*/ 728663 h 872065"/>
                    <a:gd name="connsiteX3" fmla="*/ 547956 w 728932"/>
                    <a:gd name="connsiteY3" fmla="*/ 612454 h 872065"/>
                    <a:gd name="connsiteX4" fmla="*/ 431276 w 728932"/>
                    <a:gd name="connsiteY4" fmla="*/ 493391 h 872065"/>
                    <a:gd name="connsiteX5" fmla="*/ 174101 w 728932"/>
                    <a:gd name="connsiteY5" fmla="*/ 488630 h 872065"/>
                    <a:gd name="connsiteX6" fmla="*/ 174101 w 728932"/>
                    <a:gd name="connsiteY6" fmla="*/ 140965 h 872065"/>
                    <a:gd name="connsiteX7" fmla="*/ 174101 w 728932"/>
                    <a:gd name="connsiteY7" fmla="*/ 347665 h 872065"/>
                    <a:gd name="connsiteX8" fmla="*/ 431276 w 728932"/>
                    <a:gd name="connsiteY8" fmla="*/ 347665 h 872065"/>
                    <a:gd name="connsiteX9" fmla="*/ 431276 w 728932"/>
                    <a:gd name="connsiteY9" fmla="*/ 345754 h 872065"/>
                    <a:gd name="connsiteX10" fmla="*/ 517000 w 728932"/>
                    <a:gd name="connsiteY10" fmla="*/ 243359 h 872065"/>
                    <a:gd name="connsiteX11" fmla="*/ 433656 w 728932"/>
                    <a:gd name="connsiteY11" fmla="*/ 148109 h 872065"/>
                    <a:gd name="connsiteX12" fmla="*/ 174101 w 728932"/>
                    <a:gd name="connsiteY12" fmla="*/ 140965 h 872065"/>
                    <a:gd name="connsiteX13" fmla="*/ 0 w 728932"/>
                    <a:gd name="connsiteY13" fmla="*/ 0 h 872065"/>
                    <a:gd name="connsiteX14" fmla="*/ 127816 w 728932"/>
                    <a:gd name="connsiteY14" fmla="*/ 0 h 872065"/>
                    <a:gd name="connsiteX15" fmla="*/ 174101 w 728932"/>
                    <a:gd name="connsiteY15" fmla="*/ 0 h 872065"/>
                    <a:gd name="connsiteX16" fmla="*/ 447945 w 728932"/>
                    <a:gd name="connsiteY16" fmla="*/ 0 h 872065"/>
                    <a:gd name="connsiteX17" fmla="*/ 447945 w 728932"/>
                    <a:gd name="connsiteY17" fmla="*/ 1732 h 872065"/>
                    <a:gd name="connsiteX18" fmla="*/ 683688 w 728932"/>
                    <a:gd name="connsiteY18" fmla="*/ 179066 h 872065"/>
                    <a:gd name="connsiteX19" fmla="*/ 559863 w 728932"/>
                    <a:gd name="connsiteY19" fmla="*/ 407666 h 872065"/>
                    <a:gd name="connsiteX20" fmla="*/ 728932 w 728932"/>
                    <a:gd name="connsiteY20" fmla="*/ 633885 h 872065"/>
                    <a:gd name="connsiteX21" fmla="*/ 433657 w 728932"/>
                    <a:gd name="connsiteY21" fmla="*/ 872010 h 872065"/>
                    <a:gd name="connsiteX22" fmla="*/ 433776 w 728932"/>
                    <a:gd name="connsiteY22" fmla="*/ 869628 h 872065"/>
                    <a:gd name="connsiteX23" fmla="*/ 174101 w 728932"/>
                    <a:gd name="connsiteY23" fmla="*/ 869628 h 872065"/>
                    <a:gd name="connsiteX24" fmla="*/ 127816 w 728932"/>
                    <a:gd name="connsiteY24" fmla="*/ 869628 h 872065"/>
                    <a:gd name="connsiteX25" fmla="*/ 0 w 728932"/>
                    <a:gd name="connsiteY25" fmla="*/ 869628 h 872065"/>
                    <a:gd name="connsiteX26" fmla="*/ 0 w 728932"/>
                    <a:gd name="connsiteY26" fmla="*/ 0 h 8720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728932" h="872065">
                      <a:moveTo>
                        <a:pt x="174101" y="488630"/>
                      </a:moveTo>
                      <a:lnTo>
                        <a:pt x="174101" y="728663"/>
                      </a:lnTo>
                      <a:lnTo>
                        <a:pt x="442406" y="728663"/>
                      </a:lnTo>
                      <a:cubicBezTo>
                        <a:pt x="511257" y="715167"/>
                        <a:pt x="549532" y="684907"/>
                        <a:pt x="547956" y="612454"/>
                      </a:cubicBezTo>
                      <a:cubicBezTo>
                        <a:pt x="543194" y="552923"/>
                        <a:pt x="538432" y="510060"/>
                        <a:pt x="431276" y="493391"/>
                      </a:cubicBezTo>
                      <a:lnTo>
                        <a:pt x="174101" y="488630"/>
                      </a:lnTo>
                      <a:close/>
                      <a:moveTo>
                        <a:pt x="174101" y="140965"/>
                      </a:moveTo>
                      <a:lnTo>
                        <a:pt x="174101" y="347665"/>
                      </a:lnTo>
                      <a:lnTo>
                        <a:pt x="431276" y="347665"/>
                      </a:lnTo>
                      <a:lnTo>
                        <a:pt x="431276" y="345754"/>
                      </a:lnTo>
                      <a:cubicBezTo>
                        <a:pt x="474139" y="322735"/>
                        <a:pt x="514619" y="311622"/>
                        <a:pt x="517000" y="243359"/>
                      </a:cubicBezTo>
                      <a:cubicBezTo>
                        <a:pt x="517000" y="202878"/>
                        <a:pt x="502713" y="157634"/>
                        <a:pt x="433656" y="148109"/>
                      </a:cubicBezTo>
                      <a:cubicBezTo>
                        <a:pt x="366981" y="140568"/>
                        <a:pt x="274510" y="141043"/>
                        <a:pt x="174101" y="140965"/>
                      </a:cubicBezTo>
                      <a:close/>
                      <a:moveTo>
                        <a:pt x="0" y="0"/>
                      </a:moveTo>
                      <a:lnTo>
                        <a:pt x="127816" y="0"/>
                      </a:lnTo>
                      <a:lnTo>
                        <a:pt x="174101" y="0"/>
                      </a:lnTo>
                      <a:lnTo>
                        <a:pt x="447945" y="0"/>
                      </a:lnTo>
                      <a:lnTo>
                        <a:pt x="447945" y="1732"/>
                      </a:lnTo>
                      <a:cubicBezTo>
                        <a:pt x="634795" y="8775"/>
                        <a:pt x="679801" y="148746"/>
                        <a:pt x="683688" y="179066"/>
                      </a:cubicBezTo>
                      <a:cubicBezTo>
                        <a:pt x="689245" y="333848"/>
                        <a:pt x="620981" y="374328"/>
                        <a:pt x="559863" y="407666"/>
                      </a:cubicBezTo>
                      <a:cubicBezTo>
                        <a:pt x="663844" y="433066"/>
                        <a:pt x="727345" y="515617"/>
                        <a:pt x="728932" y="633885"/>
                      </a:cubicBezTo>
                      <a:cubicBezTo>
                        <a:pt x="720200" y="800572"/>
                        <a:pt x="594788" y="874392"/>
                        <a:pt x="433657" y="872010"/>
                      </a:cubicBezTo>
                      <a:cubicBezTo>
                        <a:pt x="433697" y="871216"/>
                        <a:pt x="433736" y="870422"/>
                        <a:pt x="433776" y="869628"/>
                      </a:cubicBezTo>
                      <a:lnTo>
                        <a:pt x="174101" y="869628"/>
                      </a:lnTo>
                      <a:lnTo>
                        <a:pt x="127816" y="869628"/>
                      </a:lnTo>
                      <a:lnTo>
                        <a:pt x="0" y="8696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12" name="Group 138">
                <a:extLst>
                  <a:ext uri="{FF2B5EF4-FFF2-40B4-BE49-F238E27FC236}">
                    <a16:creationId xmlns:a16="http://schemas.microsoft.com/office/drawing/2014/main" xmlns="" id="{095E50F1-AB58-492D-BE89-F81EECBA67F6}"/>
                  </a:ext>
                </a:extLst>
              </p:cNvPr>
              <p:cNvGrpSpPr/>
              <p:nvPr/>
            </p:nvGrpSpPr>
            <p:grpSpPr>
              <a:xfrm>
                <a:off x="6690882" y="1037184"/>
                <a:ext cx="720080" cy="720080"/>
                <a:chOff x="6690882" y="1037184"/>
                <a:chExt cx="720080" cy="720080"/>
              </a:xfrm>
            </p:grpSpPr>
            <p:sp>
              <p:nvSpPr>
                <p:cNvPr id="15" name="Rectangle 141">
                  <a:extLst>
                    <a:ext uri="{FF2B5EF4-FFF2-40B4-BE49-F238E27FC236}">
                      <a16:creationId xmlns:a16="http://schemas.microsoft.com/office/drawing/2014/main" xmlns="" id="{55D77472-945B-4CD4-9BFB-6AE39DE21582}"/>
                    </a:ext>
                  </a:extLst>
                </p:cNvPr>
                <p:cNvSpPr/>
                <p:nvPr/>
              </p:nvSpPr>
              <p:spPr>
                <a:xfrm>
                  <a:off x="6690882" y="1037184"/>
                  <a:ext cx="720080" cy="72008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</a:endParaRPr>
                </a:p>
              </p:txBody>
            </p:sp>
            <p:sp>
              <p:nvSpPr>
                <p:cNvPr id="16" name="Block Arc 142">
                  <a:extLst>
                    <a:ext uri="{FF2B5EF4-FFF2-40B4-BE49-F238E27FC236}">
                      <a16:creationId xmlns:a16="http://schemas.microsoft.com/office/drawing/2014/main" xmlns="" id="{EB808376-764A-4682-A66B-5671B0F9A68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42201" y="1156272"/>
                  <a:ext cx="417443" cy="481904"/>
                </a:xfrm>
                <a:prstGeom prst="blockArc">
                  <a:avLst>
                    <a:gd name="adj1" fmla="val 1756726"/>
                    <a:gd name="adj2" fmla="val 19889488"/>
                    <a:gd name="adj3" fmla="val 22774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3" name="Round Same Side Corner Rectangle 51">
                <a:extLst>
                  <a:ext uri="{FF2B5EF4-FFF2-40B4-BE49-F238E27FC236}">
                    <a16:creationId xmlns:a16="http://schemas.microsoft.com/office/drawing/2014/main" xmlns="" id="{121AF52C-F9EC-441C-AD7E-59A6BA65E1AE}"/>
                  </a:ext>
                </a:extLst>
              </p:cNvPr>
              <p:cNvSpPr/>
              <p:nvPr/>
            </p:nvSpPr>
            <p:spPr>
              <a:xfrm rot="5400000">
                <a:off x="6852922" y="1652530"/>
                <a:ext cx="396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468002" h="2500353">
                    <a:moveTo>
                      <a:pt x="0" y="2500353"/>
                    </a:moveTo>
                    <a:lnTo>
                      <a:pt x="0" y="234001"/>
                    </a:lnTo>
                    <a:cubicBezTo>
                      <a:pt x="0" y="104766"/>
                      <a:pt x="104766" y="0"/>
                      <a:pt x="234001" y="0"/>
                    </a:cubicBezTo>
                    <a:cubicBezTo>
                      <a:pt x="363236" y="0"/>
                      <a:pt x="468002" y="104766"/>
                      <a:pt x="468002" y="234001"/>
                    </a:cubicBezTo>
                    <a:cubicBezTo>
                      <a:pt x="468002" y="989452"/>
                      <a:pt x="468001" y="1744902"/>
                      <a:pt x="468001" y="2500353"/>
                    </a:cubicBezTo>
                    <a:lnTo>
                      <a:pt x="467594" y="2500353"/>
                    </a:lnTo>
                    <a:cubicBezTo>
                      <a:pt x="429063" y="2409421"/>
                      <a:pt x="338980" y="2345641"/>
                      <a:pt x="234000" y="2345641"/>
                    </a:cubicBezTo>
                    <a:cubicBezTo>
                      <a:pt x="129020" y="2345641"/>
                      <a:pt x="38938" y="2409421"/>
                      <a:pt x="406" y="2500353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4" name="Round Same Side Corner Rectangle 51">
                <a:extLst>
                  <a:ext uri="{FF2B5EF4-FFF2-40B4-BE49-F238E27FC236}">
                    <a16:creationId xmlns:a16="http://schemas.microsoft.com/office/drawing/2014/main" xmlns="" id="{DFB0DDBC-A95A-41FD-B573-ED86E7BB3AC9}"/>
                  </a:ext>
                </a:extLst>
              </p:cNvPr>
              <p:cNvSpPr/>
              <p:nvPr/>
            </p:nvSpPr>
            <p:spPr>
              <a:xfrm rot="16200000">
                <a:off x="6852922" y="2167123"/>
                <a:ext cx="396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468002" h="2500353">
                    <a:moveTo>
                      <a:pt x="0" y="2500353"/>
                    </a:moveTo>
                    <a:lnTo>
                      <a:pt x="0" y="234001"/>
                    </a:lnTo>
                    <a:cubicBezTo>
                      <a:pt x="0" y="104766"/>
                      <a:pt x="104766" y="0"/>
                      <a:pt x="234001" y="0"/>
                    </a:cubicBezTo>
                    <a:cubicBezTo>
                      <a:pt x="363236" y="0"/>
                      <a:pt x="468002" y="104766"/>
                      <a:pt x="468002" y="234001"/>
                    </a:cubicBezTo>
                    <a:cubicBezTo>
                      <a:pt x="468002" y="989452"/>
                      <a:pt x="468001" y="1744902"/>
                      <a:pt x="468001" y="2500353"/>
                    </a:cubicBezTo>
                    <a:lnTo>
                      <a:pt x="467594" y="2500353"/>
                    </a:lnTo>
                    <a:cubicBezTo>
                      <a:pt x="429063" y="2409421"/>
                      <a:pt x="338980" y="2345641"/>
                      <a:pt x="234000" y="2345641"/>
                    </a:cubicBezTo>
                    <a:cubicBezTo>
                      <a:pt x="129020" y="2345641"/>
                      <a:pt x="38938" y="2409421"/>
                      <a:pt x="406" y="2500353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1759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899592" y="1303724"/>
            <a:ext cx="2520000" cy="252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1547944" y="1303724"/>
            <a:ext cx="2520000" cy="252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809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9064" y="1651418"/>
            <a:ext cx="2411840" cy="179341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65613" y="1651418"/>
            <a:ext cx="2411840" cy="179341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012161" y="1651418"/>
            <a:ext cx="2411840" cy="179341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BA6407BF-D764-4F3C-882C-7AA41FCCEA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735"/>
            <a:ext cx="9144000" cy="776530"/>
          </a:xfrm>
          <a:prstGeom prst="rect">
            <a:avLst/>
          </a:prstGeom>
        </p:spPr>
        <p:txBody>
          <a:bodyPr anchor="ctr"/>
          <a:lstStyle>
            <a:lvl1pPr algn="ctr"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505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2555776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555776" y="0"/>
            <a:ext cx="6588224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449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457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572000" y="2571750"/>
            <a:ext cx="457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6265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4388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5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5332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4" r:id="rId3"/>
    <p:sldLayoutId id="2147483677" r:id="rId4"/>
    <p:sldLayoutId id="2147483666" r:id="rId5"/>
    <p:sldLayoutId id="2147483676" r:id="rId6"/>
    <p:sldLayoutId id="2147483657" r:id="rId7"/>
    <p:sldLayoutId id="2147483673" r:id="rId8"/>
    <p:sldLayoutId id="2147483667" r:id="rId9"/>
    <p:sldLayoutId id="2147483671" r:id="rId10"/>
    <p:sldLayoutId id="2147483672" r:id="rId11"/>
    <p:sldLayoutId id="2147483668" r:id="rId12"/>
    <p:sldLayoutId id="2147483669" r:id="rId13"/>
    <p:sldLayoutId id="2147483670" r:id="rId14"/>
    <p:sldLayoutId id="2147483679" r:id="rId15"/>
    <p:sldLayoutId id="2147483678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BFEFF-8539-4731-A72C-E85765B0C5B3}" type="datetimeFigureOut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C3499-8709-420E-81AB-9F119E2100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73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7717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jpeg"/><Relationship Id="rId5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704140" y="3466158"/>
            <a:ext cx="2339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798286" y="2329715"/>
            <a:ext cx="1715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cs typeface="Arial" pitchFamily="34" charset="0"/>
              </a:rPr>
              <a:t>시나리오 설계</a:t>
            </a:r>
          </a:p>
        </p:txBody>
      </p:sp>
      <p:sp>
        <p:nvSpPr>
          <p:cNvPr id="44" name="Graphic 4">
            <a:extLst>
              <a:ext uri="{FF2B5EF4-FFF2-40B4-BE49-F238E27FC236}">
                <a16:creationId xmlns:a16="http://schemas.microsoft.com/office/drawing/2014/main" xmlns="" id="{211DC2C5-C098-4167-936B-C3C6773569C7}"/>
              </a:ext>
            </a:extLst>
          </p:cNvPr>
          <p:cNvSpPr/>
          <p:nvPr/>
        </p:nvSpPr>
        <p:spPr>
          <a:xfrm>
            <a:off x="7107137" y="1724088"/>
            <a:ext cx="663993" cy="576372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1575FBDD-E5A8-4111-BBAF-9B6770D907B9}"/>
              </a:ext>
            </a:extLst>
          </p:cNvPr>
          <p:cNvSpPr txBox="1"/>
          <p:nvPr/>
        </p:nvSpPr>
        <p:spPr>
          <a:xfrm>
            <a:off x="300674" y="4781424"/>
            <a:ext cx="4199322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72CDA0CA-301A-4485-9EBD-84252BC6B3F1}"/>
              </a:ext>
            </a:extLst>
          </p:cNvPr>
          <p:cNvSpPr txBox="1"/>
          <p:nvPr/>
        </p:nvSpPr>
        <p:spPr>
          <a:xfrm>
            <a:off x="-440665" y="3817597"/>
            <a:ext cx="908209" cy="830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cs typeface="Arial" pitchFamily="34" charset="0"/>
              </a:rPr>
              <a:t>1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BBAA8789-690D-499D-A170-7C6F12C032A2}"/>
              </a:ext>
            </a:extLst>
          </p:cNvPr>
          <p:cNvSpPr txBox="1"/>
          <p:nvPr/>
        </p:nvSpPr>
        <p:spPr>
          <a:xfrm>
            <a:off x="4311863" y="3795886"/>
            <a:ext cx="908209" cy="830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cs typeface="Arial" pitchFamily="34" charset="0"/>
              </a:rPr>
              <a:t>2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38"/>
            <a:ext cx="9144000" cy="5760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8" y="1003796"/>
            <a:ext cx="9094049" cy="2432050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4587974"/>
            <a:ext cx="9157439" cy="576064"/>
          </a:xfrm>
          <a:prstGeom prst="rect">
            <a:avLst/>
          </a:prstGeom>
        </p:spPr>
      </p:pic>
      <p:sp>
        <p:nvSpPr>
          <p:cNvPr id="52" name="Text Placeholder 6"/>
          <p:cNvSpPr txBox="1">
            <a:spLocks/>
          </p:cNvSpPr>
          <p:nvPr/>
        </p:nvSpPr>
        <p:spPr>
          <a:xfrm>
            <a:off x="1873757" y="3363886"/>
            <a:ext cx="6264696" cy="432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defRPr/>
            </a:pP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주변빵집  정보제공 </a:t>
            </a:r>
            <a:r>
              <a:rPr lang="ko-KR" alt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웹페이지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5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35324" y="637575"/>
            <a:ext cx="4465067" cy="77653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solidFill>
                  <a:srgbClr val="754301"/>
                </a:solidFill>
              </a:rPr>
              <a:t>위치기반 서비스</a:t>
            </a:r>
            <a:endParaRPr lang="ko-KR" altLang="en-US" dirty="0">
              <a:solidFill>
                <a:srgbClr val="75430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176527" y="1275605"/>
            <a:ext cx="4248472" cy="553999"/>
            <a:chOff x="2113657" y="4283313"/>
            <a:chExt cx="4307481" cy="553999"/>
          </a:xfrm>
        </p:grpSpPr>
        <p:sp>
          <p:nvSpPr>
            <p:cNvPr id="6" name="TextBox 5"/>
            <p:cNvSpPr txBox="1"/>
            <p:nvPr/>
          </p:nvSpPr>
          <p:spPr>
            <a:xfrm>
              <a:off x="2113657" y="4560313"/>
              <a:ext cx="43074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cs typeface="Arial" pitchFamily="34" charset="0"/>
                </a:rPr>
                <a:t>카카오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cs typeface="Arial" pitchFamily="34" charset="0"/>
                </a:rPr>
                <a:t>API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cs typeface="Arial" pitchFamily="34" charset="0"/>
                </a:rPr>
                <a:t>를 사용하여 내 위치 주변에 빵집을 표시함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113657" y="4283313"/>
              <a:ext cx="43074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cs typeface="Arial" pitchFamily="34" charset="0"/>
                </a:rPr>
                <a:t>내 위치 기준으로 빵집 표시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144088" y="2833023"/>
            <a:ext cx="1999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내 위치 주변 빵집 표시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4" name="그림 개체 틀 3">
            <a:extLst>
              <a:ext uri="{FF2B5EF4-FFF2-40B4-BE49-F238E27FC236}">
                <a16:creationId xmlns:a16="http://schemas.microsoft.com/office/drawing/2014/main" xmlns="" id="{E87CA20A-C0B4-4C5E-B0E2-B8507256F0D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635646"/>
            <a:ext cx="1816454" cy="2592288"/>
          </a:xfr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DC926A79-42CD-4A4E-AB60-627CE6A2F2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2014270"/>
            <a:ext cx="3528392" cy="20574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5D35879C-4032-443C-AC71-6C7D661B4567}"/>
              </a:ext>
            </a:extLst>
          </p:cNvPr>
          <p:cNvSpPr txBox="1"/>
          <p:nvPr/>
        </p:nvSpPr>
        <p:spPr>
          <a:xfrm>
            <a:off x="3707904" y="4151099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내 위치를 별 표시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606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4587974"/>
            <a:ext cx="9157439" cy="576064"/>
          </a:xfrm>
          <a:prstGeom prst="rect">
            <a:avLst/>
          </a:prstGeom>
        </p:spPr>
      </p:pic>
      <p:pic>
        <p:nvPicPr>
          <p:cNvPr id="9" name="그림 개체 틀 8"/>
          <p:cNvPicPr>
            <a:picLocks noGrp="1" noChangeAspect="1"/>
          </p:cNvPicPr>
          <p:nvPr>
            <p:ph type="pic" idx="1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25" r="39825"/>
          <a:stretch>
            <a:fillRect/>
          </a:stretch>
        </p:blipFill>
        <p:spPr/>
      </p:pic>
      <p:cxnSp>
        <p:nvCxnSpPr>
          <p:cNvPr id="11" name="직선 화살표 연결선 10"/>
          <p:cNvCxnSpPr/>
          <p:nvPr/>
        </p:nvCxnSpPr>
        <p:spPr>
          <a:xfrm flipV="1">
            <a:off x="5724128" y="3150599"/>
            <a:ext cx="144016" cy="11697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18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3"/>
          <p:cNvSpPr txBox="1">
            <a:spLocks/>
          </p:cNvSpPr>
          <p:nvPr/>
        </p:nvSpPr>
        <p:spPr>
          <a:xfrm>
            <a:off x="2663788" y="655361"/>
            <a:ext cx="3096344" cy="145364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endParaRPr lang="en-US" altLang="ko-KR" sz="2800" b="1" dirty="0">
              <a:solidFill>
                <a:srgbClr val="754301"/>
              </a:solidFill>
              <a:latin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38"/>
            <a:ext cx="9144000" cy="5760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4587974"/>
            <a:ext cx="9157439" cy="5760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7504" y="73585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rgbClr val="754301"/>
                </a:solidFill>
              </a:rPr>
              <a:t>      </a:t>
            </a:r>
            <a:r>
              <a:rPr lang="ko-KR" altLang="en-US" sz="3600" b="1" dirty="0" smtClean="0">
                <a:solidFill>
                  <a:srgbClr val="754301"/>
                </a:solidFill>
                <a:latin typeface="+mj-ea"/>
                <a:ea typeface="+mj-ea"/>
              </a:rPr>
              <a:t>지도에 시각화</a:t>
            </a:r>
            <a:endParaRPr lang="en-US" altLang="ko-KR" sz="3600" b="1" dirty="0" smtClean="0">
              <a:solidFill>
                <a:srgbClr val="754301"/>
              </a:solidFill>
              <a:latin typeface="+mj-ea"/>
              <a:ea typeface="+mj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44" y="1382185"/>
            <a:ext cx="4680520" cy="3099600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 flipV="1">
            <a:off x="4211960" y="2211710"/>
            <a:ext cx="2160240" cy="144016"/>
          </a:xfrm>
          <a:prstGeom prst="straightConnector1">
            <a:avLst/>
          </a:prstGeom>
          <a:ln w="25400" cmpd="sng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2915816" y="2211710"/>
            <a:ext cx="3384376" cy="144016"/>
          </a:xfrm>
          <a:prstGeom prst="straightConnector1">
            <a:avLst/>
          </a:prstGeom>
          <a:ln w="25400" cmpd="sng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2663788" y="1923678"/>
            <a:ext cx="3636404" cy="185331"/>
          </a:xfrm>
          <a:prstGeom prst="straightConnector1">
            <a:avLst/>
          </a:prstGeom>
          <a:ln w="254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V="1">
            <a:off x="3779912" y="2427734"/>
            <a:ext cx="2520280" cy="792088"/>
          </a:xfrm>
          <a:prstGeom prst="straightConnector1">
            <a:avLst/>
          </a:prstGeom>
          <a:ln w="25400" cmpd="sng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V="1">
            <a:off x="3131840" y="2571750"/>
            <a:ext cx="3168352" cy="1152128"/>
          </a:xfrm>
          <a:prstGeom prst="straightConnector1">
            <a:avLst/>
          </a:prstGeom>
          <a:ln w="25400" cmpd="sng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463600" y="1914386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각 빵집의 주 메뉴를 아이콘으로 표시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634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3"/>
          <p:cNvSpPr txBox="1">
            <a:spLocks/>
          </p:cNvSpPr>
          <p:nvPr/>
        </p:nvSpPr>
        <p:spPr>
          <a:xfrm>
            <a:off x="2663788" y="578964"/>
            <a:ext cx="3096344" cy="145364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endParaRPr lang="en-US" altLang="ko-KR" sz="2800" b="1" dirty="0">
              <a:solidFill>
                <a:srgbClr val="754301"/>
              </a:solidFill>
              <a:latin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38"/>
            <a:ext cx="9144000" cy="5760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4587974"/>
            <a:ext cx="9157439" cy="5760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23628" y="758239"/>
            <a:ext cx="6696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rgbClr val="754301"/>
                </a:solidFill>
              </a:rPr>
              <a:t>빵 나오는 시간에 대한 시각화 </a:t>
            </a:r>
            <a:endParaRPr lang="ko-KR" altLang="en-US" sz="3600" b="1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382185"/>
            <a:ext cx="4698024" cy="3111191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 flipV="1">
            <a:off x="3995936" y="1779662"/>
            <a:ext cx="2448272" cy="648072"/>
          </a:xfrm>
          <a:prstGeom prst="straightConnector1">
            <a:avLst/>
          </a:prstGeom>
          <a:ln w="254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3707904" y="3295248"/>
            <a:ext cx="2592288" cy="72008"/>
          </a:xfrm>
          <a:prstGeom prst="straightConnector1">
            <a:avLst/>
          </a:prstGeom>
          <a:ln w="254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541700" y="1642033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빵 재고 있을 시 색깔</a:t>
            </a:r>
            <a:endParaRPr lang="en-US" altLang="ko-KR" dirty="0" smtClean="0"/>
          </a:p>
          <a:p>
            <a:r>
              <a:rPr lang="ko-KR" altLang="en-US" dirty="0" smtClean="0"/>
              <a:t>이 들어가게 표현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6444208" y="3295248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빵 재고 없을 시 검은색</a:t>
            </a:r>
            <a:endParaRPr lang="en-US" altLang="ko-KR" dirty="0" smtClean="0"/>
          </a:p>
          <a:p>
            <a:r>
              <a:rPr lang="ko-KR" altLang="en-US" dirty="0" smtClean="0"/>
              <a:t>음영으로 표현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849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xmlns="" id="{1F92D667-52CE-4383-9BEE-F540DAA5FA5B}"/>
              </a:ext>
            </a:extLst>
          </p:cNvPr>
          <p:cNvSpPr txBox="1">
            <a:spLocks/>
          </p:cNvSpPr>
          <p:nvPr/>
        </p:nvSpPr>
        <p:spPr>
          <a:xfrm>
            <a:off x="2267744" y="2206976"/>
            <a:ext cx="3887343" cy="54207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 baseline="0">
                <a:solidFill>
                  <a:schemeClr val="tx1"/>
                </a:solidFill>
                <a:effectLst/>
                <a:latin typeface="+mj-lt"/>
                <a:ea typeface="+mj-ea"/>
                <a:cs typeface="Arial" pitchFamily="34" charset="0"/>
              </a:defRPr>
            </a:lvl1pPr>
          </a:lstStyle>
          <a:p>
            <a:pPr algn="r"/>
            <a:r>
              <a:rPr lang="ko-KR" altLang="en-US" dirty="0" smtClean="0">
                <a:latin typeface="맑은 고딕" panose="020B0503020000020004" pitchFamily="50" charset="-127"/>
              </a:rPr>
              <a:t>데이터 베이스</a:t>
            </a:r>
            <a:endParaRPr lang="en-US" altLang="ko-KR" dirty="0" smtClean="0">
              <a:latin typeface="맑은 고딕" panose="020B0503020000020004" pitchFamily="50" charset="-127"/>
            </a:endParaRPr>
          </a:p>
          <a:p>
            <a:pPr algn="r"/>
            <a:r>
              <a:rPr lang="ko-KR" altLang="en-US" dirty="0" smtClean="0">
                <a:latin typeface="맑은 고딕" panose="020B0503020000020004" pitchFamily="50" charset="-127"/>
              </a:rPr>
              <a:t> 구축 및 가공</a:t>
            </a:r>
            <a:endParaRPr lang="en-US" altLang="ko-KR" dirty="0" smtClean="0">
              <a:latin typeface="맑은 고딕" panose="020B0503020000020004" pitchFamily="50" charset="-127"/>
            </a:endParaRPr>
          </a:p>
          <a:p>
            <a:pPr algn="r"/>
            <a:endParaRPr lang="en-US" altLang="ko-KR" dirty="0" smtClean="0">
              <a:latin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38"/>
            <a:ext cx="9144000" cy="57606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4587974"/>
            <a:ext cx="9157439" cy="5760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507381CA-610C-47C2-A8E1-BB2C6438E5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059582"/>
            <a:ext cx="2160240" cy="22947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3003798"/>
            <a:ext cx="2395733" cy="100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4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3"/>
          <p:cNvSpPr txBox="1">
            <a:spLocks/>
          </p:cNvSpPr>
          <p:nvPr/>
        </p:nvSpPr>
        <p:spPr>
          <a:xfrm>
            <a:off x="2663788" y="655361"/>
            <a:ext cx="3096344" cy="145364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endParaRPr lang="en-US" altLang="ko-KR" sz="2800" b="1" dirty="0">
              <a:solidFill>
                <a:srgbClr val="754301"/>
              </a:solidFill>
              <a:latin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38"/>
            <a:ext cx="9144000" cy="5760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4587974"/>
            <a:ext cx="9157439" cy="57606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651342"/>
            <a:ext cx="7033870" cy="384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02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xmlns="" id="{1F92D667-52CE-4383-9BEE-F540DAA5FA5B}"/>
              </a:ext>
            </a:extLst>
          </p:cNvPr>
          <p:cNvSpPr txBox="1">
            <a:spLocks/>
          </p:cNvSpPr>
          <p:nvPr/>
        </p:nvSpPr>
        <p:spPr>
          <a:xfrm>
            <a:off x="2267744" y="2206976"/>
            <a:ext cx="3887343" cy="54207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 baseline="0">
                <a:solidFill>
                  <a:schemeClr val="tx1"/>
                </a:solidFill>
                <a:effectLst/>
                <a:latin typeface="+mj-lt"/>
                <a:ea typeface="+mj-ea"/>
                <a:cs typeface="Arial" pitchFamily="34" charset="0"/>
              </a:defRPr>
            </a:lvl1pPr>
          </a:lstStyle>
          <a:p>
            <a:pPr algn="r"/>
            <a:r>
              <a:rPr lang="ko-KR" altLang="en-US" dirty="0" smtClean="0">
                <a:latin typeface="맑은 고딕" panose="020B0503020000020004" pitchFamily="50" charset="-127"/>
              </a:rPr>
              <a:t>웹 서비스 구현 및</a:t>
            </a:r>
            <a:endParaRPr lang="en-US" altLang="ko-KR" dirty="0" smtClean="0">
              <a:latin typeface="맑은 고딕" panose="020B0503020000020004" pitchFamily="50" charset="-127"/>
            </a:endParaRPr>
          </a:p>
          <a:p>
            <a:pPr algn="r"/>
            <a:r>
              <a:rPr lang="ko-KR" altLang="en-US" dirty="0" smtClean="0">
                <a:latin typeface="맑은 고딕" panose="020B0503020000020004" pitchFamily="50" charset="-127"/>
              </a:rPr>
              <a:t>프로그램 시연</a:t>
            </a:r>
            <a:endParaRPr lang="ko-KR" altLang="en-US" dirty="0">
              <a:latin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38"/>
            <a:ext cx="9144000" cy="57606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4587974"/>
            <a:ext cx="9157439" cy="5760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507381CA-610C-47C2-A8E1-BB2C6438E5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059582"/>
            <a:ext cx="2160240" cy="22947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3003798"/>
            <a:ext cx="2395733" cy="100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0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3"/>
          <p:cNvSpPr txBox="1">
            <a:spLocks/>
          </p:cNvSpPr>
          <p:nvPr/>
        </p:nvSpPr>
        <p:spPr>
          <a:xfrm>
            <a:off x="2663788" y="655361"/>
            <a:ext cx="3096344" cy="145364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endParaRPr lang="en-US" altLang="ko-KR" sz="2800" b="1" dirty="0">
              <a:solidFill>
                <a:srgbClr val="754301"/>
              </a:solidFill>
              <a:latin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38"/>
            <a:ext cx="9144000" cy="5760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4587974"/>
            <a:ext cx="9157439" cy="57606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9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3"/>
          <p:cNvSpPr txBox="1">
            <a:spLocks/>
          </p:cNvSpPr>
          <p:nvPr/>
        </p:nvSpPr>
        <p:spPr>
          <a:xfrm>
            <a:off x="2663788" y="655361"/>
            <a:ext cx="3096344" cy="145364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endParaRPr lang="en-US" altLang="ko-KR" sz="2800" b="1" dirty="0">
              <a:solidFill>
                <a:srgbClr val="754301"/>
              </a:solidFill>
              <a:latin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38"/>
            <a:ext cx="9144000" cy="5760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4587974"/>
            <a:ext cx="9157439" cy="57606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3"/>
          <p:cNvSpPr txBox="1">
            <a:spLocks/>
          </p:cNvSpPr>
          <p:nvPr/>
        </p:nvSpPr>
        <p:spPr>
          <a:xfrm>
            <a:off x="2663788" y="655361"/>
            <a:ext cx="3096344" cy="145364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endParaRPr lang="en-US" altLang="ko-KR" sz="2800" b="1" dirty="0">
              <a:solidFill>
                <a:srgbClr val="754301"/>
              </a:solidFill>
              <a:latin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38"/>
            <a:ext cx="9144000" cy="5760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4587974"/>
            <a:ext cx="9157439" cy="57606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546"/>
            <a:ext cx="9144000" cy="5143500"/>
          </a:xfrm>
          <a:prstGeom prst="rect">
            <a:avLst/>
          </a:prstGeom>
        </p:spPr>
      </p:pic>
      <p:cxnSp>
        <p:nvCxnSpPr>
          <p:cNvPr id="4" name="직선 화살표 연결선 3"/>
          <p:cNvCxnSpPr/>
          <p:nvPr/>
        </p:nvCxnSpPr>
        <p:spPr>
          <a:xfrm flipV="1">
            <a:off x="5364088" y="771550"/>
            <a:ext cx="1152128" cy="288032"/>
          </a:xfrm>
          <a:prstGeom prst="straightConnector1">
            <a:avLst/>
          </a:prstGeom>
          <a:ln w="254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588224" y="655361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4857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3"/>
          <p:cNvSpPr txBox="1">
            <a:spLocks/>
          </p:cNvSpPr>
          <p:nvPr/>
        </p:nvSpPr>
        <p:spPr>
          <a:xfrm>
            <a:off x="2663788" y="655361"/>
            <a:ext cx="3096344" cy="145364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endParaRPr lang="en-US" altLang="ko-KR" sz="2800" b="1" dirty="0">
              <a:solidFill>
                <a:srgbClr val="754301"/>
              </a:solidFill>
              <a:latin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6" y="-28892"/>
            <a:ext cx="9144000" cy="5760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4587974"/>
            <a:ext cx="9157439" cy="5760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3528" y="771550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754301"/>
                </a:solidFill>
                <a:latin typeface="+mj-ea"/>
                <a:ea typeface="+mj-ea"/>
              </a:rPr>
              <a:t>                </a:t>
            </a:r>
            <a:r>
              <a:rPr lang="ko-KR" altLang="en-US" sz="3600" b="1" dirty="0" smtClean="0">
                <a:solidFill>
                  <a:srgbClr val="754301"/>
                </a:solidFill>
                <a:latin typeface="+mj-ea"/>
                <a:ea typeface="+mj-ea"/>
              </a:rPr>
              <a:t>회원 가입 서비스 구현      </a:t>
            </a:r>
            <a:endParaRPr lang="ko-KR" altLang="en-US" sz="3600" b="1" dirty="0">
              <a:solidFill>
                <a:srgbClr val="754301"/>
              </a:solidFill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18554"/>
            <a:ext cx="4757793" cy="30957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92080" y="2781780"/>
            <a:ext cx="3240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일반 회원과 가게 회원 </a:t>
            </a:r>
            <a:endParaRPr lang="en-US" altLang="ko-KR" sz="2400" dirty="0" smtClean="0"/>
          </a:p>
          <a:p>
            <a:r>
              <a:rPr lang="ko-KR" altLang="en-US" sz="2400" dirty="0" smtClean="0"/>
              <a:t>구분하여 구현</a:t>
            </a:r>
            <a:endParaRPr lang="en-US" altLang="ko-KR" sz="2400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827584" y="3220118"/>
            <a:ext cx="12961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42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4301">
            <a:alpha val="97647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xmlns="" id="{3EF0D236-2FD3-4CCF-AE6E-97342B284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7534"/>
            <a:ext cx="9144000" cy="776530"/>
          </a:xfrm>
        </p:spPr>
        <p:txBody>
          <a:bodyPr/>
          <a:lstStyle/>
          <a:p>
            <a:r>
              <a:rPr lang="ko-KR" altLang="en-US" dirty="0"/>
              <a:t>팀 소개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948264" y="3435846"/>
            <a:ext cx="1833848" cy="869439"/>
            <a:chOff x="3779911" y="3327771"/>
            <a:chExt cx="1584179" cy="869439"/>
          </a:xfrm>
        </p:grpSpPr>
        <p:sp>
          <p:nvSpPr>
            <p:cNvPr id="19" name="Text Placeholder 17"/>
            <p:cNvSpPr txBox="1">
              <a:spLocks/>
            </p:cNvSpPr>
            <p:nvPr/>
          </p:nvSpPr>
          <p:spPr>
            <a:xfrm>
              <a:off x="3779912" y="3327771"/>
              <a:ext cx="1584178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4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cs typeface="Arial" pitchFamily="34" charset="0"/>
                </a:rPr>
                <a:t>윤성근</a:t>
              </a:r>
              <a:endPara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20" name="Text Placeholder 18"/>
            <p:cNvSpPr txBox="1">
              <a:spLocks/>
            </p:cNvSpPr>
            <p:nvPr/>
          </p:nvSpPr>
          <p:spPr>
            <a:xfrm>
              <a:off x="3779911" y="3602556"/>
              <a:ext cx="1584177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solidFill>
                    <a:schemeClr val="accent2"/>
                  </a:solidFill>
                  <a:latin typeface="맑은 고딕" panose="020B0503020000020004" pitchFamily="50" charset="-127"/>
                  <a:cs typeface="Arial" pitchFamily="34" charset="0"/>
                </a:rPr>
                <a:t>Programmer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79911" y="3860579"/>
              <a:ext cx="1584177" cy="33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solidFill>
                    <a:schemeClr val="bg1"/>
                  </a:solidFill>
                  <a:latin typeface="맑은 고딕" panose="020B0503020000020004" pitchFamily="50" charset="-127"/>
                  <a:cs typeface="Arial" pitchFamily="34" charset="0"/>
                </a:rPr>
                <a:t>데이터베이스</a:t>
              </a:r>
              <a:endPara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572000" y="3363838"/>
            <a:ext cx="1833846" cy="1179139"/>
            <a:chOff x="3779911" y="3173482"/>
            <a:chExt cx="1584177" cy="1179139"/>
          </a:xfrm>
        </p:grpSpPr>
        <p:sp>
          <p:nvSpPr>
            <p:cNvPr id="23" name="Text Placeholder 17"/>
            <p:cNvSpPr txBox="1">
              <a:spLocks/>
            </p:cNvSpPr>
            <p:nvPr/>
          </p:nvSpPr>
          <p:spPr>
            <a:xfrm>
              <a:off x="3779911" y="3173482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4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cs typeface="Arial" pitchFamily="34" charset="0"/>
                </a:rPr>
                <a:t>조혜진</a:t>
              </a:r>
              <a:endPara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24" name="Text Placeholder 18"/>
            <p:cNvSpPr txBox="1">
              <a:spLocks/>
            </p:cNvSpPr>
            <p:nvPr/>
          </p:nvSpPr>
          <p:spPr>
            <a:xfrm>
              <a:off x="3779911" y="3440952"/>
              <a:ext cx="1584177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solidFill>
                    <a:schemeClr val="accent2"/>
                  </a:solidFill>
                  <a:latin typeface="맑은 고딕" panose="020B0503020000020004" pitchFamily="50" charset="-127"/>
                  <a:cs typeface="Arial" pitchFamily="34" charset="0"/>
                </a:rPr>
                <a:t>Programmer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779911" y="3706290"/>
              <a:ext cx="15841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 err="1" smtClean="0">
                  <a:solidFill>
                    <a:schemeClr val="bg1"/>
                  </a:solidFill>
                  <a:latin typeface="맑은 고딕" panose="020B0503020000020004" pitchFamily="50" charset="-127"/>
                  <a:cs typeface="Arial" pitchFamily="34" charset="0"/>
                </a:rPr>
                <a:t>백엔드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맑은 고딕" panose="020B0503020000020004" pitchFamily="50" charset="-127"/>
                  <a:cs typeface="Arial" pitchFamily="34" charset="0"/>
                </a:rPr>
                <a:t> 기능</a:t>
              </a:r>
              <a:endPara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cs typeface="Arial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solidFill>
                    <a:schemeClr val="bg1"/>
                  </a:solidFill>
                  <a:latin typeface="맑은 고딕" panose="020B0503020000020004" pitchFamily="50" charset="-127"/>
                  <a:cs typeface="Arial" pitchFamily="34" charset="0"/>
                </a:rPr>
                <a:t>서버구현</a:t>
              </a:r>
              <a:endPara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cs typeface="Arial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51520" y="3363838"/>
            <a:ext cx="1833846" cy="914436"/>
            <a:chOff x="3779911" y="3282774"/>
            <a:chExt cx="1584177" cy="914436"/>
          </a:xfrm>
        </p:grpSpPr>
        <p:sp>
          <p:nvSpPr>
            <p:cNvPr id="27" name="Text Placeholder 17"/>
            <p:cNvSpPr txBox="1">
              <a:spLocks/>
            </p:cNvSpPr>
            <p:nvPr/>
          </p:nvSpPr>
          <p:spPr>
            <a:xfrm>
              <a:off x="3779911" y="3282774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28" name="Text Placeholder 18"/>
            <p:cNvSpPr txBox="1">
              <a:spLocks/>
            </p:cNvSpPr>
            <p:nvPr/>
          </p:nvSpPr>
          <p:spPr>
            <a:xfrm>
              <a:off x="3779911" y="3595241"/>
              <a:ext cx="1584177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solidFill>
                    <a:schemeClr val="accent2"/>
                  </a:solidFill>
                  <a:latin typeface="맑은 고딕" panose="020B0503020000020004" pitchFamily="50" charset="-127"/>
                  <a:cs typeface="Arial" pitchFamily="34" charset="0"/>
                </a:rPr>
                <a:t>Team Leader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779911" y="3860579"/>
              <a:ext cx="1584177" cy="33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cs typeface="Arial" pitchFamily="34" charset="0"/>
                </a:rPr>
                <a:t>프로젝트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맑은 고딕" panose="020B0503020000020004" pitchFamily="50" charset="-127"/>
                  <a:cs typeface="Arial" pitchFamily="34" charset="0"/>
                </a:rPr>
                <a:t>기획</a:t>
              </a:r>
              <a:endPara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cs typeface="Arial" pitchFamily="34" charset="0"/>
              </a:endParaRPr>
            </a:p>
          </p:txBody>
        </p:sp>
      </p:grp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xmlns="" id="{51A4A4CD-5D78-4ECB-8AC6-4E1E621D0889}"/>
              </a:ext>
            </a:extLst>
          </p:cNvPr>
          <p:cNvPicPr>
            <a:picLocks noGrp="1"/>
          </p:cNvPicPr>
          <p:nvPr>
            <p:ph type="pic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19622"/>
            <a:ext cx="1800000" cy="1800000"/>
          </a:xfrm>
        </p:spPr>
      </p:pic>
      <p:pic>
        <p:nvPicPr>
          <p:cNvPr id="32" name="그림 개체 틀 4">
            <a:extLst>
              <a:ext uri="{FF2B5EF4-FFF2-40B4-BE49-F238E27FC236}">
                <a16:creationId xmlns:a16="http://schemas.microsoft.com/office/drawing/2014/main" xmlns="" id="{51A4A4CD-5D78-4ECB-8AC6-4E1E621D0889}"/>
              </a:ext>
            </a:extLst>
          </p:cNvPr>
          <p:cNvPicPr>
            <a:picLocks noGrp="1"/>
          </p:cNvPicPr>
          <p:nvPr>
            <p:ph type="pic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795" y="1419622"/>
            <a:ext cx="1800000" cy="1800000"/>
          </a:xfrm>
        </p:spPr>
      </p:pic>
      <p:pic>
        <p:nvPicPr>
          <p:cNvPr id="33" name="그림 개체 틀 4">
            <a:extLst>
              <a:ext uri="{FF2B5EF4-FFF2-40B4-BE49-F238E27FC236}">
                <a16:creationId xmlns:a16="http://schemas.microsoft.com/office/drawing/2014/main" xmlns="" id="{51A4A4CD-5D78-4ECB-8AC6-4E1E621D0889}"/>
              </a:ext>
            </a:extLst>
          </p:cNvPr>
          <p:cNvPicPr>
            <a:picLocks noGrp="1"/>
          </p:cNvPicPr>
          <p:nvPr>
            <p:ph type="pic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419622"/>
            <a:ext cx="1800000" cy="1800000"/>
          </a:xfrm>
        </p:spPr>
      </p:pic>
      <p:pic>
        <p:nvPicPr>
          <p:cNvPr id="34" name="그림 개체 틀 4">
            <a:extLst>
              <a:ext uri="{FF2B5EF4-FFF2-40B4-BE49-F238E27FC236}">
                <a16:creationId xmlns:a16="http://schemas.microsoft.com/office/drawing/2014/main" xmlns="" id="{51A4A4CD-5D78-4ECB-8AC6-4E1E621D0889}"/>
              </a:ext>
            </a:extLst>
          </p:cNvPr>
          <p:cNvPicPr>
            <a:picLocks noGrp="1"/>
          </p:cNvPicPr>
          <p:nvPr>
            <p:ph type="pic" idx="1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419822"/>
            <a:ext cx="1800000" cy="1800000"/>
          </a:xfrm>
        </p:spPr>
      </p:pic>
      <p:grpSp>
        <p:nvGrpSpPr>
          <p:cNvPr id="35" name="Group 21"/>
          <p:cNvGrpSpPr/>
          <p:nvPr/>
        </p:nvGrpSpPr>
        <p:grpSpPr>
          <a:xfrm>
            <a:off x="2322239" y="3414874"/>
            <a:ext cx="1833847" cy="1179139"/>
            <a:chOff x="3779910" y="3327771"/>
            <a:chExt cx="1584178" cy="1179139"/>
          </a:xfrm>
        </p:grpSpPr>
        <p:sp>
          <p:nvSpPr>
            <p:cNvPr id="36" name="Text Placeholder 17"/>
            <p:cNvSpPr txBox="1">
              <a:spLocks/>
            </p:cNvSpPr>
            <p:nvPr/>
          </p:nvSpPr>
          <p:spPr>
            <a:xfrm>
              <a:off x="3779910" y="3327771"/>
              <a:ext cx="1584177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37" name="Text Placeholder 18"/>
            <p:cNvSpPr txBox="1">
              <a:spLocks/>
            </p:cNvSpPr>
            <p:nvPr/>
          </p:nvSpPr>
          <p:spPr>
            <a:xfrm>
              <a:off x="3779911" y="3595241"/>
              <a:ext cx="1584177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 smtClean="0">
                  <a:solidFill>
                    <a:schemeClr val="accent2"/>
                  </a:solidFill>
                  <a:latin typeface="맑은 고딕" panose="020B0503020000020004" pitchFamily="50" charset="-127"/>
                  <a:cs typeface="Arial" pitchFamily="34" charset="0"/>
                </a:rPr>
                <a:t>Designer</a:t>
              </a:r>
              <a:endParaRPr lang="en-US" sz="1200" b="1" dirty="0">
                <a:solidFill>
                  <a:schemeClr val="accent2"/>
                </a:solidFill>
                <a:latin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779911" y="3860579"/>
              <a:ext cx="15841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 err="1">
                  <a:solidFill>
                    <a:schemeClr val="bg1"/>
                  </a:solidFill>
                  <a:latin typeface="맑은 고딕" panose="020B0503020000020004" pitchFamily="50" charset="-127"/>
                  <a:cs typeface="Arial" pitchFamily="34" charset="0"/>
                </a:rPr>
                <a:t>프론트엔드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cs typeface="Arial" pitchFamily="34" charset="0"/>
                </a:rPr>
                <a:t> 기능</a:t>
              </a:r>
              <a:endPara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cs typeface="Arial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cs typeface="Arial" pitchFamily="34" charset="0"/>
                </a:rPr>
                <a:t>웹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맑은 고딕" panose="020B0503020000020004" pitchFamily="50" charset="-127"/>
                  <a:cs typeface="Arial" pitchFamily="34" charset="0"/>
                </a:rPr>
                <a:t>디자인</a:t>
              </a:r>
              <a:endPara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cs typeface="Arial" pitchFamily="34" charset="0"/>
              </a:endParaRPr>
            </a:p>
          </p:txBody>
        </p:sp>
      </p:grpSp>
      <p:sp>
        <p:nvSpPr>
          <p:cNvPr id="39" name="Text Placeholder 17"/>
          <p:cNvSpPr txBox="1">
            <a:spLocks/>
          </p:cNvSpPr>
          <p:nvPr/>
        </p:nvSpPr>
        <p:spPr>
          <a:xfrm>
            <a:off x="145866" y="3405783"/>
            <a:ext cx="1833846" cy="24608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400" b="1" dirty="0" smtClean="0">
                <a:solidFill>
                  <a:schemeClr val="bg1"/>
                </a:solidFill>
                <a:latin typeface="맑은 고딕" panose="020B0503020000020004" pitchFamily="50" charset="-127"/>
                <a:cs typeface="Arial" pitchFamily="34" charset="0"/>
              </a:rPr>
              <a:t>정승현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0" name="Text Placeholder 17"/>
          <p:cNvSpPr txBox="1">
            <a:spLocks/>
          </p:cNvSpPr>
          <p:nvPr/>
        </p:nvSpPr>
        <p:spPr>
          <a:xfrm>
            <a:off x="2339752" y="3363838"/>
            <a:ext cx="1833846" cy="24608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400" b="1" dirty="0" smtClean="0">
                <a:solidFill>
                  <a:schemeClr val="bg1"/>
                </a:solidFill>
                <a:latin typeface="맑은 고딕" panose="020B0503020000020004" pitchFamily="50" charset="-127"/>
                <a:cs typeface="Arial" pitchFamily="34" charset="0"/>
              </a:rPr>
              <a:t>김현아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38"/>
            <a:ext cx="9144000" cy="576064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4587974"/>
            <a:ext cx="9157439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9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3"/>
          <p:cNvSpPr txBox="1">
            <a:spLocks/>
          </p:cNvSpPr>
          <p:nvPr/>
        </p:nvSpPr>
        <p:spPr>
          <a:xfrm>
            <a:off x="2663788" y="655361"/>
            <a:ext cx="3096344" cy="145364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endParaRPr lang="en-US" altLang="ko-KR" sz="2800" b="1" dirty="0">
              <a:solidFill>
                <a:srgbClr val="754301"/>
              </a:solidFill>
              <a:latin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38"/>
            <a:ext cx="9144000" cy="5760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4587974"/>
            <a:ext cx="9157439" cy="57606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-92546"/>
            <a:ext cx="535969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3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3"/>
          <p:cNvSpPr txBox="1">
            <a:spLocks/>
          </p:cNvSpPr>
          <p:nvPr/>
        </p:nvSpPr>
        <p:spPr>
          <a:xfrm>
            <a:off x="2663788" y="655361"/>
            <a:ext cx="3096344" cy="145364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endParaRPr lang="en-US" altLang="ko-KR" sz="2800" b="1" dirty="0">
              <a:solidFill>
                <a:srgbClr val="754301"/>
              </a:solidFill>
              <a:latin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38"/>
            <a:ext cx="9144000" cy="5760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4587974"/>
            <a:ext cx="9157439" cy="57606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4" name="직선 화살표 연결선 3"/>
          <p:cNvCxnSpPr/>
          <p:nvPr/>
        </p:nvCxnSpPr>
        <p:spPr>
          <a:xfrm flipV="1">
            <a:off x="5868144" y="915566"/>
            <a:ext cx="792088" cy="360040"/>
          </a:xfrm>
          <a:prstGeom prst="straightConnector1">
            <a:avLst/>
          </a:prstGeom>
          <a:ln w="254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4248" y="843558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로그인 기능</a:t>
            </a:r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755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3"/>
          <p:cNvSpPr txBox="1">
            <a:spLocks/>
          </p:cNvSpPr>
          <p:nvPr/>
        </p:nvSpPr>
        <p:spPr>
          <a:xfrm>
            <a:off x="2663788" y="655361"/>
            <a:ext cx="3096344" cy="145364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endParaRPr lang="en-US" altLang="ko-KR" sz="2800" b="1" dirty="0">
              <a:solidFill>
                <a:srgbClr val="754301"/>
              </a:solidFill>
              <a:latin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38"/>
            <a:ext cx="9144000" cy="5760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4587974"/>
            <a:ext cx="9157439" cy="57606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-47908"/>
            <a:ext cx="5359698" cy="5143500"/>
          </a:xfrm>
          <a:prstGeom prst="rect">
            <a:avLst/>
          </a:prstGeom>
        </p:spPr>
      </p:pic>
      <p:cxnSp>
        <p:nvCxnSpPr>
          <p:cNvPr id="4" name="직선 화살표 연결선 3"/>
          <p:cNvCxnSpPr/>
          <p:nvPr/>
        </p:nvCxnSpPr>
        <p:spPr>
          <a:xfrm flipV="1">
            <a:off x="3563888" y="1923678"/>
            <a:ext cx="2664296" cy="185331"/>
          </a:xfrm>
          <a:prstGeom prst="straightConnector1">
            <a:avLst/>
          </a:prstGeom>
          <a:ln w="254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3563888" y="2283718"/>
            <a:ext cx="2664296" cy="144016"/>
          </a:xfrm>
          <a:prstGeom prst="straightConnector1">
            <a:avLst/>
          </a:prstGeom>
          <a:ln w="254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372200" y="1923678"/>
            <a:ext cx="2160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회원가입시</a:t>
            </a:r>
            <a:r>
              <a:rPr lang="ko-KR" altLang="en-US" dirty="0" smtClean="0"/>
              <a:t> 입력한</a:t>
            </a:r>
            <a:endParaRPr lang="en-US" altLang="ko-KR" dirty="0" smtClean="0"/>
          </a:p>
          <a:p>
            <a:r>
              <a:rPr lang="ko-KR" altLang="en-US" dirty="0" smtClean="0"/>
              <a:t>아이디 패스워드 입력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737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3"/>
          <p:cNvSpPr txBox="1">
            <a:spLocks/>
          </p:cNvSpPr>
          <p:nvPr/>
        </p:nvSpPr>
        <p:spPr>
          <a:xfrm>
            <a:off x="2663788" y="655361"/>
            <a:ext cx="3096344" cy="145364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endParaRPr lang="en-US" altLang="ko-KR" sz="2800" b="1" dirty="0">
              <a:solidFill>
                <a:srgbClr val="754301"/>
              </a:solidFill>
              <a:latin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38"/>
            <a:ext cx="9144000" cy="5760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4587974"/>
            <a:ext cx="9157439" cy="57606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8" y="-20538"/>
            <a:ext cx="8833911" cy="49690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55776" y="3003798"/>
            <a:ext cx="216024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클릭 시 후기          게시판이동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69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3"/>
          <p:cNvSpPr txBox="1">
            <a:spLocks/>
          </p:cNvSpPr>
          <p:nvPr/>
        </p:nvSpPr>
        <p:spPr>
          <a:xfrm>
            <a:off x="2663788" y="655361"/>
            <a:ext cx="3096344" cy="145364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endParaRPr lang="en-US" altLang="ko-KR" sz="2800" b="1" dirty="0">
              <a:solidFill>
                <a:srgbClr val="754301"/>
              </a:solidFill>
              <a:latin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38"/>
            <a:ext cx="9144000" cy="5760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4587974"/>
            <a:ext cx="9157439" cy="5760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3478"/>
            <a:ext cx="5984529" cy="4907314"/>
          </a:xfrm>
          <a:prstGeom prst="rect">
            <a:avLst/>
          </a:prstGeom>
        </p:spPr>
      </p:pic>
      <p:cxnSp>
        <p:nvCxnSpPr>
          <p:cNvPr id="8" name="꺾인 연결선 7"/>
          <p:cNvCxnSpPr/>
          <p:nvPr/>
        </p:nvCxnSpPr>
        <p:spPr>
          <a:xfrm>
            <a:off x="6236049" y="2715766"/>
            <a:ext cx="496191" cy="144016"/>
          </a:xfrm>
          <a:prstGeom prst="bentConnector3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76256" y="2859782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본인이 쓴 글 삭제기능</a:t>
            </a:r>
            <a:endParaRPr lang="ko-KR" altLang="en-US" sz="1400" dirty="0"/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4716016" y="3291830"/>
            <a:ext cx="72008" cy="216024"/>
          </a:xfrm>
          <a:prstGeom prst="straightConnector1">
            <a:avLst/>
          </a:prstGeom>
          <a:ln w="254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031940" y="3579862"/>
            <a:ext cx="13681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해당 가게 평점</a:t>
            </a:r>
            <a:endParaRPr lang="en-US" altLang="ko-KR" sz="1100" dirty="0" smtClean="0"/>
          </a:p>
          <a:p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96064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3"/>
          <p:cNvSpPr txBox="1">
            <a:spLocks/>
          </p:cNvSpPr>
          <p:nvPr/>
        </p:nvSpPr>
        <p:spPr>
          <a:xfrm>
            <a:off x="2663788" y="655361"/>
            <a:ext cx="3096344" cy="145364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endParaRPr lang="en-US" altLang="ko-KR" sz="2800" b="1" dirty="0">
              <a:solidFill>
                <a:srgbClr val="754301"/>
              </a:solidFill>
              <a:latin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38"/>
            <a:ext cx="9144000" cy="5760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4587974"/>
            <a:ext cx="9157439" cy="57606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16732" y="555526"/>
            <a:ext cx="70567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/>
              <a:t>          </a:t>
            </a:r>
            <a:r>
              <a:rPr lang="ko-KR" altLang="en-US" sz="3600" dirty="0" smtClean="0">
                <a:latin typeface="+mj-ea"/>
                <a:ea typeface="+mj-ea"/>
              </a:rPr>
              <a:t>구현 프로그램</a:t>
            </a:r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44" y="1382185"/>
            <a:ext cx="7162800" cy="293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30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C48C2931-5933-44D9-8943-0D5E156D54B4}"/>
              </a:ext>
            </a:extLst>
          </p:cNvPr>
          <p:cNvSpPr/>
          <p:nvPr/>
        </p:nvSpPr>
        <p:spPr>
          <a:xfrm>
            <a:off x="0" y="771550"/>
            <a:ext cx="9144000" cy="36724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04BE90E4-A670-433F-A4BE-145929EA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832" y="2155260"/>
            <a:ext cx="4608512" cy="776530"/>
          </a:xfrm>
        </p:spPr>
        <p:txBody>
          <a:bodyPr/>
          <a:lstStyle/>
          <a:p>
            <a:r>
              <a:rPr lang="ko-KR" altLang="en-US" sz="8000" dirty="0">
                <a:ea typeface="맑은 고딕" panose="020B0503020000020004" pitchFamily="50" charset="-127"/>
              </a:rPr>
              <a:t>시연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8" y="-20538"/>
            <a:ext cx="9144000" cy="5760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4" y="4567436"/>
            <a:ext cx="9144000" cy="57606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30955"/>
            <a:ext cx="3024336" cy="335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C48C2931-5933-44D9-8943-0D5E156D54B4}"/>
              </a:ext>
            </a:extLst>
          </p:cNvPr>
          <p:cNvSpPr/>
          <p:nvPr/>
        </p:nvSpPr>
        <p:spPr>
          <a:xfrm>
            <a:off x="0" y="771550"/>
            <a:ext cx="9144000" cy="36724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04BE90E4-A670-433F-A4BE-145929EA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728" y="2083252"/>
            <a:ext cx="4608512" cy="776530"/>
          </a:xfrm>
        </p:spPr>
        <p:txBody>
          <a:bodyPr/>
          <a:lstStyle/>
          <a:p>
            <a:r>
              <a:rPr lang="en-US" altLang="ko-KR" sz="8000" dirty="0">
                <a:ea typeface="맑은 고딕" panose="020B0503020000020004" pitchFamily="50" charset="-127"/>
              </a:rPr>
              <a:t>Q</a:t>
            </a:r>
            <a:r>
              <a:rPr lang="ko-KR" altLang="en-US" sz="8000" dirty="0">
                <a:ea typeface="맑은 고딕" panose="020B0503020000020004" pitchFamily="50" charset="-127"/>
              </a:rPr>
              <a:t> </a:t>
            </a:r>
            <a:r>
              <a:rPr lang="en-US" altLang="ko-KR" sz="8000" dirty="0">
                <a:ea typeface="맑은 고딕" panose="020B0503020000020004" pitchFamily="50" charset="-127"/>
              </a:rPr>
              <a:t>&amp;</a:t>
            </a:r>
            <a:r>
              <a:rPr lang="ko-KR" altLang="en-US" sz="8000" dirty="0">
                <a:ea typeface="맑은 고딕" panose="020B0503020000020004" pitchFamily="50" charset="-127"/>
              </a:rPr>
              <a:t> </a:t>
            </a:r>
            <a:r>
              <a:rPr lang="en-US" altLang="ko-KR" sz="8000" dirty="0">
                <a:ea typeface="맑은 고딕" panose="020B0503020000020004" pitchFamily="50" charset="-127"/>
              </a:rPr>
              <a:t>A</a:t>
            </a:r>
            <a:endParaRPr lang="ko-KR" altLang="en-US" sz="8000" dirty="0"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38"/>
            <a:ext cx="9144000" cy="57606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67436"/>
            <a:ext cx="9144000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7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C48C2931-5933-44D9-8943-0D5E156D54B4}"/>
              </a:ext>
            </a:extLst>
          </p:cNvPr>
          <p:cNvSpPr/>
          <p:nvPr/>
        </p:nvSpPr>
        <p:spPr>
          <a:xfrm>
            <a:off x="0" y="771550"/>
            <a:ext cx="9144000" cy="36724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04BE90E4-A670-433F-A4BE-145929EA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2219489"/>
            <a:ext cx="6336704" cy="776530"/>
          </a:xfrm>
        </p:spPr>
        <p:txBody>
          <a:bodyPr/>
          <a:lstStyle/>
          <a:p>
            <a:r>
              <a:rPr lang="ko-KR" altLang="en-US" sz="8000" dirty="0">
                <a:ea typeface="맑은 고딕" panose="020B0503020000020004" pitchFamily="50" charset="-127"/>
              </a:rPr>
              <a:t>감사합니다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84" y="0"/>
            <a:ext cx="9144000" cy="57606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2" y="4587974"/>
            <a:ext cx="9144000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4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53"/>
          <p:cNvSpPr>
            <a:spLocks noGrp="1"/>
          </p:cNvSpPr>
          <p:nvPr>
            <p:ph type="title" idx="4294967295"/>
          </p:nvPr>
        </p:nvSpPr>
        <p:spPr>
          <a:xfrm>
            <a:off x="1504608" y="498175"/>
            <a:ext cx="7380312" cy="77653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</a:rPr>
              <a:t>발표 개요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6" name="AutoShape 92"/>
          <p:cNvSpPr>
            <a:spLocks noChangeArrowheads="1"/>
          </p:cNvSpPr>
          <p:nvPr/>
        </p:nvSpPr>
        <p:spPr bwMode="auto">
          <a:xfrm flipH="1">
            <a:off x="2209207" y="1249624"/>
            <a:ext cx="758752" cy="601257"/>
          </a:xfrm>
          <a:prstGeom prst="rect">
            <a:avLst/>
          </a:prstGeom>
          <a:solidFill>
            <a:srgbClr val="754301"/>
          </a:solidFill>
          <a:ln w="25400">
            <a:solidFill>
              <a:schemeClr val="tx1"/>
            </a:solidFill>
            <a:headEnd/>
            <a:tailEnd/>
          </a:ln>
          <a:effectLst>
            <a:outerShdw blurRad="25400" dist="1905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dirty="0">
                <a:solidFill>
                  <a:schemeClr val="tx1"/>
                </a:solidFill>
                <a:latin typeface="맑은 고딕" panose="020B0503020000020004" pitchFamily="50" charset="-127"/>
              </a:rPr>
              <a:t>A</a:t>
            </a:r>
            <a:endParaRPr kumimoji="0" lang="ko-KR" altLang="en-US" sz="28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7" name="AutoShape 92"/>
          <p:cNvSpPr>
            <a:spLocks noChangeArrowheads="1"/>
          </p:cNvSpPr>
          <p:nvPr/>
        </p:nvSpPr>
        <p:spPr bwMode="auto">
          <a:xfrm flipH="1">
            <a:off x="2209207" y="2152033"/>
            <a:ext cx="758752" cy="601257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5400">
            <a:solidFill>
              <a:schemeClr val="tx1"/>
            </a:solidFill>
            <a:prstDash val="solid"/>
            <a:headEnd/>
            <a:tailEnd/>
          </a:ln>
          <a:effectLst>
            <a:outerShdw blurRad="25400" dist="1905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dirty="0">
                <a:solidFill>
                  <a:schemeClr val="tx1"/>
                </a:solidFill>
                <a:latin typeface="맑은 고딕" panose="020B0503020000020004" pitchFamily="50" charset="-127"/>
              </a:rPr>
              <a:t>B</a:t>
            </a:r>
            <a:endParaRPr kumimoji="0" lang="ko-KR" altLang="en-US" sz="28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8" name="AutoShape 92"/>
          <p:cNvSpPr>
            <a:spLocks noChangeArrowheads="1"/>
          </p:cNvSpPr>
          <p:nvPr/>
        </p:nvSpPr>
        <p:spPr bwMode="auto">
          <a:xfrm flipH="1">
            <a:off x="2209207" y="3054442"/>
            <a:ext cx="758752" cy="601257"/>
          </a:xfrm>
          <a:prstGeom prst="rect">
            <a:avLst/>
          </a:prstGeom>
          <a:solidFill>
            <a:srgbClr val="754301"/>
          </a:solidFill>
          <a:ln w="25400">
            <a:solidFill>
              <a:schemeClr val="tx1"/>
            </a:solidFill>
            <a:headEnd/>
            <a:tailEnd/>
          </a:ln>
          <a:effectLst>
            <a:outerShdw blurRad="25400" dist="1905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dirty="0">
                <a:solidFill>
                  <a:schemeClr val="tx1"/>
                </a:solidFill>
                <a:latin typeface="맑은 고딕" panose="020B0503020000020004" pitchFamily="50" charset="-127"/>
              </a:rPr>
              <a:t>C</a:t>
            </a:r>
            <a:endParaRPr kumimoji="0" lang="ko-KR" altLang="en-US" sz="28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9" name="AutoShape 92"/>
          <p:cNvSpPr>
            <a:spLocks noChangeArrowheads="1"/>
          </p:cNvSpPr>
          <p:nvPr/>
        </p:nvSpPr>
        <p:spPr bwMode="auto">
          <a:xfrm flipH="1">
            <a:off x="2209207" y="3956851"/>
            <a:ext cx="758752" cy="601257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5400">
            <a:solidFill>
              <a:schemeClr val="tx1"/>
            </a:solidFill>
            <a:prstDash val="solid"/>
            <a:headEnd/>
            <a:tailEnd/>
          </a:ln>
          <a:effectLst>
            <a:outerShdw blurRad="25400" dist="1905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dirty="0">
                <a:solidFill>
                  <a:schemeClr val="tx1"/>
                </a:solidFill>
                <a:latin typeface="맑은 고딕" panose="020B0503020000020004" pitchFamily="50" charset="-127"/>
              </a:rPr>
              <a:t>D</a:t>
            </a:r>
            <a:endParaRPr kumimoji="0" lang="ko-KR" altLang="en-US" sz="28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1" name="AutoShape 92"/>
          <p:cNvSpPr>
            <a:spLocks noChangeArrowheads="1"/>
          </p:cNvSpPr>
          <p:nvPr/>
        </p:nvSpPr>
        <p:spPr bwMode="auto">
          <a:xfrm flipH="1">
            <a:off x="3145306" y="1155702"/>
            <a:ext cx="5278694" cy="732620"/>
          </a:xfrm>
          <a:prstGeom prst="rect">
            <a:avLst/>
          </a:prstGeom>
          <a:solidFill>
            <a:srgbClr val="754301"/>
          </a:solidFill>
          <a:ln w="25400">
            <a:solidFill>
              <a:schemeClr val="tx1"/>
            </a:solidFill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62" name="AutoShape 92"/>
          <p:cNvSpPr>
            <a:spLocks noChangeArrowheads="1"/>
          </p:cNvSpPr>
          <p:nvPr/>
        </p:nvSpPr>
        <p:spPr bwMode="auto">
          <a:xfrm flipH="1">
            <a:off x="3145306" y="2058111"/>
            <a:ext cx="5278694" cy="73262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5400">
            <a:solidFill>
              <a:schemeClr val="tx1"/>
            </a:solidFill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63" name="AutoShape 92"/>
          <p:cNvSpPr>
            <a:spLocks noChangeArrowheads="1"/>
          </p:cNvSpPr>
          <p:nvPr/>
        </p:nvSpPr>
        <p:spPr bwMode="auto">
          <a:xfrm flipH="1">
            <a:off x="3145309" y="2960520"/>
            <a:ext cx="5278693" cy="732620"/>
          </a:xfrm>
          <a:prstGeom prst="rect">
            <a:avLst/>
          </a:prstGeom>
          <a:solidFill>
            <a:srgbClr val="754301"/>
          </a:solidFill>
          <a:ln w="25400">
            <a:solidFill>
              <a:schemeClr val="tx1"/>
            </a:solidFill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64" name="AutoShape 92"/>
          <p:cNvSpPr>
            <a:spLocks noChangeArrowheads="1"/>
          </p:cNvSpPr>
          <p:nvPr/>
        </p:nvSpPr>
        <p:spPr bwMode="auto">
          <a:xfrm flipH="1">
            <a:off x="3145306" y="3862929"/>
            <a:ext cx="5278694" cy="73262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5400">
            <a:solidFill>
              <a:schemeClr val="tx1"/>
            </a:solidFill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3305099" y="1253258"/>
            <a:ext cx="4752528" cy="546274"/>
            <a:chOff x="2299400" y="1781114"/>
            <a:chExt cx="4576856" cy="546274"/>
          </a:xfrm>
        </p:grpSpPr>
        <p:sp>
          <p:nvSpPr>
            <p:cNvPr id="67" name="TextBox 10"/>
            <p:cNvSpPr txBox="1"/>
            <p:nvPr/>
          </p:nvSpPr>
          <p:spPr bwMode="auto">
            <a:xfrm>
              <a:off x="2299400" y="1781114"/>
              <a:ext cx="4576856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>
                  <a:solidFill>
                    <a:schemeClr val="bg1"/>
                  </a:solidFill>
                  <a:latin typeface="맑은 고딕" panose="020B0503020000020004" pitchFamily="50" charset="-127"/>
                  <a:cs typeface="Arial" pitchFamily="34" charset="0"/>
                </a:rPr>
                <a:t>Part</a:t>
              </a:r>
              <a:r>
                <a:rPr lang="ko-KR" altLang="en-US" sz="1400" b="1" dirty="0">
                  <a:solidFill>
                    <a:schemeClr val="bg1"/>
                  </a:solidFill>
                  <a:latin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en-US" altLang="ko-KR" sz="1400" b="1" dirty="0">
                  <a:solidFill>
                    <a:schemeClr val="bg1"/>
                  </a:solidFill>
                  <a:latin typeface="맑은 고딕" panose="020B0503020000020004" pitchFamily="50" charset="-127"/>
                  <a:cs typeface="Arial" pitchFamily="34" charset="0"/>
                </a:rPr>
                <a:t>1. </a:t>
              </a:r>
              <a:endPara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68" name="TextBox 12"/>
            <p:cNvSpPr txBox="1"/>
            <p:nvPr/>
          </p:nvSpPr>
          <p:spPr bwMode="auto">
            <a:xfrm>
              <a:off x="2299400" y="2050389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cs typeface="Arial" pitchFamily="34" charset="0"/>
                </a:rPr>
                <a:t>프로젝트 개요 </a:t>
              </a:r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cs typeface="Arial" pitchFamily="34" charset="0"/>
                </a:rPr>
                <a:t>&amp;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cs typeface="Arial" pitchFamily="34" charset="0"/>
                </a:rPr>
                <a:t> 서비스 소개 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305099" y="2155667"/>
            <a:ext cx="4752528" cy="546274"/>
            <a:chOff x="2299400" y="1781114"/>
            <a:chExt cx="4576856" cy="546274"/>
          </a:xfrm>
        </p:grpSpPr>
        <p:sp>
          <p:nvSpPr>
            <p:cNvPr id="70" name="TextBox 10"/>
            <p:cNvSpPr txBox="1"/>
            <p:nvPr/>
          </p:nvSpPr>
          <p:spPr bwMode="auto">
            <a:xfrm>
              <a:off x="2299400" y="1781114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bg1"/>
                  </a:solidFill>
                  <a:latin typeface="맑은 고딕" panose="020B0503020000020004" pitchFamily="50" charset="-127"/>
                  <a:cs typeface="Arial" pitchFamily="34" charset="0"/>
                </a:rPr>
                <a:t>Part 2.</a:t>
              </a:r>
              <a:endPara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71" name="TextBox 12"/>
            <p:cNvSpPr txBox="1"/>
            <p:nvPr/>
          </p:nvSpPr>
          <p:spPr bwMode="auto">
            <a:xfrm>
              <a:off x="2299400" y="2050389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200" dirty="0" smtClean="0">
                  <a:solidFill>
                    <a:schemeClr val="bg1"/>
                  </a:solidFill>
                  <a:latin typeface="맑은 고딕" panose="020B0503020000020004" pitchFamily="50" charset="-127"/>
                  <a:cs typeface="Arial" pitchFamily="34" charset="0"/>
                </a:rPr>
                <a:t>데이터 베이스 구축 및 가공</a:t>
              </a:r>
              <a:endPara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cs typeface="Arial" pitchFamily="34" charset="0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3305099" y="3058076"/>
            <a:ext cx="4752528" cy="546274"/>
            <a:chOff x="2299400" y="1781114"/>
            <a:chExt cx="4576856" cy="546274"/>
          </a:xfrm>
        </p:grpSpPr>
        <p:sp>
          <p:nvSpPr>
            <p:cNvPr id="73" name="TextBox 10"/>
            <p:cNvSpPr txBox="1"/>
            <p:nvPr/>
          </p:nvSpPr>
          <p:spPr bwMode="auto">
            <a:xfrm>
              <a:off x="2299400" y="1781114"/>
              <a:ext cx="4576856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>
                  <a:solidFill>
                    <a:schemeClr val="bg1"/>
                  </a:solidFill>
                  <a:latin typeface="맑은 고딕" panose="020B0503020000020004" pitchFamily="50" charset="-127"/>
                  <a:cs typeface="Arial" pitchFamily="34" charset="0"/>
                </a:rPr>
                <a:t>Part 3.</a:t>
              </a:r>
              <a:endPara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74" name="TextBox 12"/>
            <p:cNvSpPr txBox="1"/>
            <p:nvPr/>
          </p:nvSpPr>
          <p:spPr bwMode="auto">
            <a:xfrm>
              <a:off x="2299400" y="2050389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cs typeface="Arial" pitchFamily="34" charset="0"/>
                </a:rPr>
                <a:t>웹 서비스 구현 및 프로그램 시연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3305099" y="3960485"/>
            <a:ext cx="4752528" cy="546274"/>
            <a:chOff x="2299400" y="1781114"/>
            <a:chExt cx="4576856" cy="546274"/>
          </a:xfrm>
        </p:grpSpPr>
        <p:sp>
          <p:nvSpPr>
            <p:cNvPr id="76" name="TextBox 10"/>
            <p:cNvSpPr txBox="1"/>
            <p:nvPr/>
          </p:nvSpPr>
          <p:spPr bwMode="auto">
            <a:xfrm>
              <a:off x="2299400" y="1781114"/>
              <a:ext cx="4576856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>
                  <a:solidFill>
                    <a:schemeClr val="bg1"/>
                  </a:solidFill>
                  <a:latin typeface="맑은 고딕" panose="020B0503020000020004" pitchFamily="50" charset="-127"/>
                  <a:cs typeface="Arial" pitchFamily="34" charset="0"/>
                </a:rPr>
                <a:t>Part 4.</a:t>
              </a:r>
              <a:endPara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77" name="TextBox 12"/>
            <p:cNvSpPr txBox="1"/>
            <p:nvPr/>
          </p:nvSpPr>
          <p:spPr bwMode="auto">
            <a:xfrm>
              <a:off x="2299400" y="2050389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 smtClean="0">
                  <a:solidFill>
                    <a:schemeClr val="bg1"/>
                  </a:solidFill>
                  <a:latin typeface="맑은 고딕" panose="020B0503020000020004" pitchFamily="50" charset="-127"/>
                  <a:cs typeface="Arial" pitchFamily="34" charset="0"/>
                </a:rPr>
                <a:t> Q </a:t>
              </a:r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cs typeface="Arial" pitchFamily="34" charset="0"/>
                </a:rPr>
                <a:t>&amp; A</a:t>
              </a:r>
              <a:endPara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cs typeface="Arial" pitchFamily="34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8A01A68B-0A9B-49A6-991F-45E0F468E440}"/>
              </a:ext>
            </a:extLst>
          </p:cNvPr>
          <p:cNvSpPr/>
          <p:nvPr/>
        </p:nvSpPr>
        <p:spPr>
          <a:xfrm>
            <a:off x="0" y="3517150"/>
            <a:ext cx="1547664" cy="1635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507381CA-610C-47C2-A8E1-BB2C6438E5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990831"/>
            <a:ext cx="1510630" cy="1604718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38"/>
            <a:ext cx="9144000" cy="57606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4587974"/>
            <a:ext cx="9157439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15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xmlns="" id="{1F92D667-52CE-4383-9BEE-F540DAA5FA5B}"/>
              </a:ext>
            </a:extLst>
          </p:cNvPr>
          <p:cNvSpPr txBox="1">
            <a:spLocks/>
          </p:cNvSpPr>
          <p:nvPr/>
        </p:nvSpPr>
        <p:spPr>
          <a:xfrm>
            <a:off x="2267744" y="2206976"/>
            <a:ext cx="3887343" cy="54207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 baseline="0">
                <a:solidFill>
                  <a:schemeClr val="tx1"/>
                </a:solidFill>
                <a:effectLst/>
                <a:latin typeface="+mj-lt"/>
                <a:ea typeface="+mj-ea"/>
                <a:cs typeface="Arial" pitchFamily="34" charset="0"/>
              </a:defRPr>
            </a:lvl1pPr>
          </a:lstStyle>
          <a:p>
            <a:pPr algn="r"/>
            <a:r>
              <a:rPr lang="ko-KR" altLang="en-US" dirty="0" smtClean="0">
                <a:latin typeface="맑은 고딕" panose="020B0503020000020004" pitchFamily="50" charset="-127"/>
              </a:rPr>
              <a:t>프로젝트 </a:t>
            </a:r>
            <a:r>
              <a:rPr lang="ko-KR" altLang="en-US" dirty="0">
                <a:latin typeface="맑은 고딕" panose="020B0503020000020004" pitchFamily="50" charset="-127"/>
              </a:rPr>
              <a:t>개요 및</a:t>
            </a:r>
            <a:r>
              <a:rPr lang="en-US" altLang="ko-KR" dirty="0">
                <a:latin typeface="맑은 고딕" panose="020B0503020000020004" pitchFamily="50" charset="-127"/>
              </a:rPr>
              <a:t/>
            </a:r>
            <a:br>
              <a:rPr lang="en-US" altLang="ko-KR" dirty="0">
                <a:latin typeface="맑은 고딕" panose="020B0503020000020004" pitchFamily="50" charset="-127"/>
              </a:rPr>
            </a:br>
            <a:r>
              <a:rPr lang="en-US" altLang="ko-KR" dirty="0" smtClean="0">
                <a:latin typeface="맑은 고딕" panose="020B0503020000020004" pitchFamily="50" charset="-127"/>
              </a:rPr>
              <a:t>  </a:t>
            </a:r>
            <a:r>
              <a:rPr lang="ko-KR" altLang="en-US" dirty="0" smtClean="0">
                <a:latin typeface="맑은 고딕" panose="020B0503020000020004" pitchFamily="50" charset="-127"/>
              </a:rPr>
              <a:t>서비스 </a:t>
            </a:r>
            <a:r>
              <a:rPr lang="ko-KR" altLang="en-US" dirty="0">
                <a:latin typeface="맑은 고딕" panose="020B0503020000020004" pitchFamily="50" charset="-127"/>
              </a:rPr>
              <a:t>소개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38"/>
            <a:ext cx="9144000" cy="57606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4587974"/>
            <a:ext cx="9157439" cy="5760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507381CA-610C-47C2-A8E1-BB2C6438E5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059582"/>
            <a:ext cx="2160240" cy="22947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3003798"/>
            <a:ext cx="2395733" cy="100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00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92"/>
          <p:cNvSpPr>
            <a:spLocks noChangeArrowheads="1"/>
          </p:cNvSpPr>
          <p:nvPr/>
        </p:nvSpPr>
        <p:spPr bwMode="auto">
          <a:xfrm flipH="1">
            <a:off x="4572000" y="0"/>
            <a:ext cx="4572000" cy="25571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19" name="AutoShape 92"/>
          <p:cNvSpPr>
            <a:spLocks noChangeArrowheads="1"/>
          </p:cNvSpPr>
          <p:nvPr/>
        </p:nvSpPr>
        <p:spPr bwMode="auto">
          <a:xfrm flipH="1">
            <a:off x="0" y="2586315"/>
            <a:ext cx="4572000" cy="2557184"/>
          </a:xfrm>
          <a:prstGeom prst="rect">
            <a:avLst/>
          </a:prstGeom>
          <a:solidFill>
            <a:srgbClr val="754301"/>
          </a:solidFill>
          <a:ln w="25400">
            <a:solidFill>
              <a:schemeClr val="tx1"/>
            </a:solidFill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26178" y="195486"/>
            <a:ext cx="7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2"/>
                </a:solidFill>
                <a:latin typeface="맑은 고딕" panose="020B0503020000020004" pitchFamily="50" charset="-127"/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accent2"/>
              </a:solidFill>
              <a:latin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" name="Text Placeholder 13"/>
          <p:cNvSpPr txBox="1">
            <a:spLocks/>
          </p:cNvSpPr>
          <p:nvPr/>
        </p:nvSpPr>
        <p:spPr>
          <a:xfrm>
            <a:off x="5026179" y="555526"/>
            <a:ext cx="2714173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빵에 대한 사람들의 관심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10608" y="1214340"/>
            <a:ext cx="3585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인스타에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빵지순례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검색시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 게시물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42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만개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05136" y="2715766"/>
            <a:ext cx="7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  <a:latin typeface="맑은 고딕" panose="020B0503020000020004" pitchFamily="50" charset="-127"/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accent1"/>
              </a:solidFill>
              <a:latin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1832031" y="3200548"/>
            <a:ext cx="2293105" cy="73935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ko-KR" altLang="en-US" sz="1600" b="1" dirty="0" smtClean="0">
                <a:solidFill>
                  <a:schemeClr val="bg1"/>
                </a:solidFill>
                <a:latin typeface="맑은 고딕" panose="020B0503020000020004" pitchFamily="50" charset="-127"/>
                <a:cs typeface="Arial" pitchFamily="34" charset="0"/>
              </a:rPr>
              <a:t>빵에 대한 전문 웹 사이트 부재</a:t>
            </a: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EE1E63AA-7656-4E47-A236-540229E75E55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xmlns="" id="{1508C66E-D028-4588-AF89-D54CE3A94B3E}"/>
              </a:ext>
            </a:extLst>
          </p:cNvPr>
          <p:cNvSpPr>
            <a:spLocks noGrp="1"/>
          </p:cNvSpPr>
          <p:nvPr>
            <p:ph type="pic" idx="11"/>
          </p:nvPr>
        </p:nvSpPr>
        <p:spPr/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C7C1A8FA-E4FB-4202-83F4-1918B40C0ACB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481" y="0"/>
            <a:ext cx="2318519" cy="2566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64ECC08-09EE-4294-8577-A3A179CD3D46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253480" cy="2586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6B3A63E-0123-4D6A-9B39-29873B3890F1}"/>
              </a:ext>
            </a:extLst>
          </p:cNvPr>
          <p:cNvSpPr txBox="1"/>
          <p:nvPr/>
        </p:nvSpPr>
        <p:spPr>
          <a:xfrm>
            <a:off x="5026178" y="1731285"/>
            <a:ext cx="3585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빵 나오는 시간에 대한 관심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ABE1595F-AED5-4C61-9C45-2A2E4D0448FD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970" y="2578543"/>
            <a:ext cx="2325030" cy="2564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FEAEB790-9B1D-49B8-A08A-FDC9E23A2A75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566660"/>
            <a:ext cx="2231400" cy="2576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355D3BB-E3DD-436A-878F-7E10CE0A8E9C}"/>
              </a:ext>
            </a:extLst>
          </p:cNvPr>
          <p:cNvSpPr txBox="1"/>
          <p:nvPr/>
        </p:nvSpPr>
        <p:spPr>
          <a:xfrm>
            <a:off x="4943065" y="5191710"/>
            <a:ext cx="288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  <a:ea typeface="+mn-ea"/>
              </a:rPr>
              <a:t>[</a:t>
            </a:r>
            <a:r>
              <a:rPr lang="ko-KR" altLang="en-US" sz="1200" dirty="0">
                <a:latin typeface="+mn-ea"/>
                <a:ea typeface="+mn-ea"/>
              </a:rPr>
              <a:t>연합뉴스 </a:t>
            </a:r>
            <a:r>
              <a:rPr lang="en-US" altLang="ko-KR" sz="1200" dirty="0">
                <a:latin typeface="+mn-ea"/>
                <a:ea typeface="+mn-ea"/>
              </a:rPr>
              <a:t>2019-07-09]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4D24145F-6314-4038-B7C7-F31DCC111EF2}"/>
              </a:ext>
            </a:extLst>
          </p:cNvPr>
          <p:cNvSpPr txBox="1"/>
          <p:nvPr/>
        </p:nvSpPr>
        <p:spPr>
          <a:xfrm>
            <a:off x="6836088" y="5191710"/>
            <a:ext cx="3608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  <a:ea typeface="+mn-ea"/>
              </a:rPr>
              <a:t>[</a:t>
            </a:r>
            <a:r>
              <a:rPr lang="ko-KR" altLang="en-US" sz="1200" dirty="0">
                <a:latin typeface="+mn-ea"/>
                <a:ea typeface="+mn-ea"/>
              </a:rPr>
              <a:t>대한인간공학회지 </a:t>
            </a:r>
            <a:r>
              <a:rPr lang="en-US" altLang="ko-KR" sz="1200" dirty="0">
                <a:latin typeface="+mn-ea"/>
                <a:ea typeface="+mn-ea"/>
              </a:rPr>
              <a:t>2019; 38(3): 161-175 ]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7DCC047-8CAE-4262-8562-D1C32E9BEE86}"/>
              </a:ext>
            </a:extLst>
          </p:cNvPr>
          <p:cNvSpPr txBox="1"/>
          <p:nvPr/>
        </p:nvSpPr>
        <p:spPr>
          <a:xfrm>
            <a:off x="493208" y="3970130"/>
            <a:ext cx="3585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 smtClean="0">
                <a:solidFill>
                  <a:schemeClr val="bg1"/>
                </a:solidFill>
                <a:latin typeface="맑은 고딕" panose="020B0503020000020004" pitchFamily="50" charset="-127"/>
                <a:cs typeface="Arial" pitchFamily="34" charset="0"/>
              </a:rPr>
              <a:t>빵에 대한 전문 웹사이트가 없음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ED5C832-94FA-4C3F-8F72-E1C28DD7D057}"/>
              </a:ext>
            </a:extLst>
          </p:cNvPr>
          <p:cNvSpPr txBox="1"/>
          <p:nvPr/>
        </p:nvSpPr>
        <p:spPr>
          <a:xfrm>
            <a:off x="493208" y="4468088"/>
            <a:ext cx="3718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 smtClean="0">
                <a:solidFill>
                  <a:schemeClr val="bg1"/>
                </a:solidFill>
                <a:latin typeface="맑은 고딕" panose="020B0503020000020004" pitchFamily="50" charset="-127"/>
                <a:cs typeface="Arial" pitchFamily="34" charset="0"/>
              </a:rPr>
              <a:t>내 주변 빵집에 내가 원하는 정보 습득이 어려움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97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754301"/>
                </a:solidFill>
              </a:rPr>
              <a:t>개발</a:t>
            </a:r>
            <a:r>
              <a:rPr lang="en-US" altLang="ko-KR" dirty="0">
                <a:solidFill>
                  <a:srgbClr val="0DD2D9"/>
                </a:solidFill>
              </a:rPr>
              <a:t> </a:t>
            </a:r>
            <a:r>
              <a:rPr lang="ko-KR" altLang="en-US" dirty="0">
                <a:solidFill>
                  <a:schemeClr val="accent5"/>
                </a:solidFill>
              </a:rPr>
              <a:t>목표</a:t>
            </a:r>
          </a:p>
        </p:txBody>
      </p:sp>
      <p:sp>
        <p:nvSpPr>
          <p:cNvPr id="12" name="Isosceles Triangle 11"/>
          <p:cNvSpPr/>
          <p:nvPr/>
        </p:nvSpPr>
        <p:spPr>
          <a:xfrm>
            <a:off x="805523" y="843558"/>
            <a:ext cx="2140695" cy="1931869"/>
          </a:xfrm>
          <a:prstGeom prst="triangle">
            <a:avLst/>
          </a:prstGeom>
          <a:solidFill>
            <a:srgbClr val="75430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3" name="Isosceles Triangle 12"/>
          <p:cNvSpPr/>
          <p:nvPr/>
        </p:nvSpPr>
        <p:spPr>
          <a:xfrm rot="10800000">
            <a:off x="3585639" y="2080041"/>
            <a:ext cx="2140695" cy="1931869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5" name="Isosceles Triangle 14"/>
          <p:cNvSpPr/>
          <p:nvPr/>
        </p:nvSpPr>
        <p:spPr>
          <a:xfrm>
            <a:off x="6372200" y="843558"/>
            <a:ext cx="2140695" cy="1931869"/>
          </a:xfrm>
          <a:prstGeom prst="triangle">
            <a:avLst/>
          </a:prstGeom>
          <a:solidFill>
            <a:srgbClr val="75430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97099" y="3075805"/>
            <a:ext cx="2346275" cy="830997"/>
            <a:chOff x="4311747" y="1053027"/>
            <a:chExt cx="2883102" cy="938182"/>
          </a:xfrm>
        </p:grpSpPr>
        <p:sp>
          <p:nvSpPr>
            <p:cNvPr id="16" name="TextBox 15"/>
            <p:cNvSpPr txBox="1"/>
            <p:nvPr/>
          </p:nvSpPr>
          <p:spPr>
            <a:xfrm>
              <a:off x="4320399" y="1493728"/>
              <a:ext cx="2874450" cy="312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311747" y="1053027"/>
              <a:ext cx="2874450" cy="938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실시간으로 빵집에 대한 정보를 </a:t>
              </a:r>
              <a:r>
                <a:rPr lang="ko-KR" altLang="en-US" sz="12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판매자와</a:t>
              </a:r>
              <a:r>
                <a:rPr lang="ko-KR" altLang="en-US" sz="12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구매자가 소통가능</a:t>
              </a:r>
              <a:endPara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endParaRPr lang="en-US" altLang="ko-KR" sz="1200" i="1" u="sng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endParaRPr lang="ko-KR" altLang="en-US" sz="1200" b="1" dirty="0">
                <a:latin typeface="맑은 고딕" panose="020B0503020000020004" pitchFamily="50" charset="-127"/>
                <a:cs typeface="Arial" pitchFamily="34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507284" y="1104187"/>
            <a:ext cx="2417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지도에 시각화를 통하여 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cs typeface="Arial" pitchFamily="34" charset="0"/>
            </a:endParaRPr>
          </a:p>
          <a:p>
            <a:pPr algn="ctr"/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정보를 빠르게 습득가능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68772" y="3075806"/>
            <a:ext cx="2140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내 주변 정보를 </a:t>
            </a:r>
            <a:r>
              <a:rPr lang="ko-KR" altLang="en-US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획득함으로서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 내가 필요한 정보만 획득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cs typeface="Arial" pitchFamily="34" charset="0"/>
            </a:endParaRPr>
          </a:p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12537" y="2355726"/>
            <a:ext cx="1715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맑은 고딕" panose="020B0503020000020004" pitchFamily="50" charset="-127"/>
                <a:cs typeface="Arial" pitchFamily="34" charset="0"/>
              </a:rPr>
              <a:t>실시간 정보구현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798286" y="2329715"/>
            <a:ext cx="1715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맑은 고딕" panose="020B0503020000020004" pitchFamily="50" charset="-127"/>
                <a:cs typeface="Arial" pitchFamily="34" charset="0"/>
              </a:rPr>
              <a:t>지도에 시각화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587243" y="2355726"/>
            <a:ext cx="1715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맑은 고딕" panose="020B0503020000020004" pitchFamily="50" charset="-127"/>
                <a:cs typeface="Arial" pitchFamily="34" charset="0"/>
              </a:rPr>
              <a:t>위치기반 시스템 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8F63072E-D704-4013-BF99-74A47E795E9C}"/>
              </a:ext>
            </a:extLst>
          </p:cNvPr>
          <p:cNvSpPr/>
          <p:nvPr/>
        </p:nvSpPr>
        <p:spPr>
          <a:xfrm>
            <a:off x="0" y="4149660"/>
            <a:ext cx="9144000" cy="993840"/>
          </a:xfrm>
          <a:prstGeom prst="rect">
            <a:avLst/>
          </a:prstGeom>
          <a:solidFill>
            <a:srgbClr val="754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grpSp>
        <p:nvGrpSpPr>
          <p:cNvPr id="45" name="Group 13">
            <a:extLst>
              <a:ext uri="{FF2B5EF4-FFF2-40B4-BE49-F238E27FC236}">
                <a16:creationId xmlns:a16="http://schemas.microsoft.com/office/drawing/2014/main" xmlns="" id="{25B51B4E-266C-451D-B5F4-DF52F20BD964}"/>
              </a:ext>
            </a:extLst>
          </p:cNvPr>
          <p:cNvGrpSpPr/>
          <p:nvPr/>
        </p:nvGrpSpPr>
        <p:grpSpPr>
          <a:xfrm>
            <a:off x="13439" y="4202163"/>
            <a:ext cx="4486556" cy="856258"/>
            <a:chOff x="4123786" y="839754"/>
            <a:chExt cx="3071063" cy="96670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1575FBDD-E5A8-4111-BBAF-9B6770D907B9}"/>
                </a:ext>
              </a:extLst>
            </p:cNvPr>
            <p:cNvSpPr txBox="1"/>
            <p:nvPr/>
          </p:nvSpPr>
          <p:spPr>
            <a:xfrm>
              <a:off x="4320399" y="1493728"/>
              <a:ext cx="2874450" cy="312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78CD459F-2B75-4E1C-B023-BB6C2A20DE36}"/>
                </a:ext>
              </a:extLst>
            </p:cNvPr>
            <p:cNvSpPr txBox="1"/>
            <p:nvPr/>
          </p:nvSpPr>
          <p:spPr>
            <a:xfrm>
              <a:off x="4123786" y="839754"/>
              <a:ext cx="2874450" cy="729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>
                <a:lnSpc>
                  <a:spcPct val="150000"/>
                </a:lnSpc>
              </a:pPr>
              <a:r>
                <a:rPr lang="ko-KR" altLang="en-US" sz="12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cs typeface="Arial" pitchFamily="34" charset="0"/>
                </a:rPr>
                <a:t>회원 </a:t>
              </a:r>
              <a:r>
                <a:rPr lang="ko-KR" altLang="en-US" sz="1200" b="1" dirty="0" err="1" smtClean="0">
                  <a:solidFill>
                    <a:schemeClr val="bg1"/>
                  </a:solidFill>
                  <a:latin typeface="맑은 고딕" panose="020B0503020000020004" pitchFamily="50" charset="-127"/>
                  <a:cs typeface="Arial" pitchFamily="34" charset="0"/>
                </a:rPr>
                <a:t>가입후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ko-KR" altLang="en-US" sz="1200" b="1" dirty="0" err="1" smtClean="0">
                  <a:solidFill>
                    <a:schemeClr val="bg1"/>
                  </a:solidFill>
                  <a:latin typeface="맑은 고딕" panose="020B0503020000020004" pitchFamily="50" charset="-127"/>
                  <a:cs typeface="Arial" pitchFamily="34" charset="0"/>
                </a:rPr>
                <a:t>즐겨찾기를</a:t>
              </a:r>
              <a:r>
                <a:rPr lang="ko-KR" altLang="en-US" sz="1200" b="1" dirty="0">
                  <a:solidFill>
                    <a:schemeClr val="bg1"/>
                  </a:solidFill>
                  <a:latin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cs typeface="Arial" pitchFamily="34" charset="0"/>
                </a:rPr>
                <a:t>기능을 통해서 내가 원하는 매장에 대한 정보 획득가능</a:t>
              </a:r>
              <a:endPara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cs typeface="Arial" pitchFamily="34" charset="0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DB1D3A29-19A7-49F9-8894-FDCEBAF8786C}"/>
              </a:ext>
            </a:extLst>
          </p:cNvPr>
          <p:cNvSpPr/>
          <p:nvPr/>
        </p:nvSpPr>
        <p:spPr>
          <a:xfrm>
            <a:off x="4644008" y="4149660"/>
            <a:ext cx="72008" cy="1025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983DA87D-4AC4-42C5-8EEF-D8F19A212273}"/>
              </a:ext>
            </a:extLst>
          </p:cNvPr>
          <p:cNvSpPr txBox="1"/>
          <p:nvPr/>
        </p:nvSpPr>
        <p:spPr>
          <a:xfrm>
            <a:off x="4765167" y="4195530"/>
            <a:ext cx="4199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latin typeface="맑은 고딕" panose="020B0503020000020004" pitchFamily="50" charset="-127"/>
                <a:cs typeface="Arial" pitchFamily="34" charset="0"/>
              </a:rPr>
              <a:t>카카오 </a:t>
            </a:r>
            <a:r>
              <a:rPr lang="en-US" altLang="ko-KR" sz="1200" b="1" dirty="0" err="1" smtClean="0">
                <a:solidFill>
                  <a:schemeClr val="bg1"/>
                </a:solidFill>
                <a:latin typeface="맑은 고딕" panose="020B0503020000020004" pitchFamily="50" charset="-127"/>
                <a:cs typeface="Arial" pitchFamily="34" charset="0"/>
              </a:rPr>
              <a:t>api</a:t>
            </a:r>
            <a:r>
              <a:rPr lang="ko-KR" altLang="en-US" sz="1200" b="1" dirty="0" smtClean="0">
                <a:solidFill>
                  <a:schemeClr val="bg1"/>
                </a:solidFill>
                <a:latin typeface="맑은 고딕" panose="020B0503020000020004" pitchFamily="50" charset="-127"/>
                <a:cs typeface="Arial" pitchFamily="34" charset="0"/>
              </a:rPr>
              <a:t>를 이용하여 내 위치 주변에 빵집에 대한</a:t>
            </a:r>
            <a:endParaRPr lang="en-US" altLang="ko-KR" sz="1200" b="1" dirty="0" smtClean="0">
              <a:solidFill>
                <a:schemeClr val="bg1"/>
              </a:solidFill>
              <a:latin typeface="맑은 고딕" panose="020B0503020000020004" pitchFamily="50" charset="-127"/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latin typeface="맑은 고딕" panose="020B0503020000020004" pitchFamily="50" charset="-127"/>
                <a:cs typeface="Arial" pitchFamily="34" charset="0"/>
              </a:rPr>
              <a:t>정보를 획득 가능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72CDA0CA-301A-4485-9EBD-84252BC6B3F1}"/>
              </a:ext>
            </a:extLst>
          </p:cNvPr>
          <p:cNvSpPr txBox="1"/>
          <p:nvPr/>
        </p:nvSpPr>
        <p:spPr>
          <a:xfrm>
            <a:off x="-440665" y="3817597"/>
            <a:ext cx="908209" cy="830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cs typeface="Arial" pitchFamily="34" charset="0"/>
              </a:rPr>
              <a:t>1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BBAA8789-690D-499D-A170-7C6F12C032A2}"/>
              </a:ext>
            </a:extLst>
          </p:cNvPr>
          <p:cNvSpPr txBox="1"/>
          <p:nvPr/>
        </p:nvSpPr>
        <p:spPr>
          <a:xfrm>
            <a:off x="4311863" y="3795886"/>
            <a:ext cx="908209" cy="830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cs typeface="Arial" pitchFamily="34" charset="0"/>
              </a:rPr>
              <a:t>2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32" name="그림 개체 틀 4">
            <a:extLst>
              <a:ext uri="{FF2B5EF4-FFF2-40B4-BE49-F238E27FC236}">
                <a16:creationId xmlns:a16="http://schemas.microsoft.com/office/drawing/2014/main" xmlns="" id="{51A4A4CD-5D78-4ECB-8AC6-4E1E621D0889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424" y="1419622"/>
            <a:ext cx="794891" cy="959660"/>
          </a:xfrm>
          <a:prstGeom prst="rect">
            <a:avLst/>
          </a:prstGeom>
        </p:spPr>
      </p:pic>
      <p:pic>
        <p:nvPicPr>
          <p:cNvPr id="35" name="그림 개체 틀 4">
            <a:extLst>
              <a:ext uri="{FF2B5EF4-FFF2-40B4-BE49-F238E27FC236}">
                <a16:creationId xmlns:a16="http://schemas.microsoft.com/office/drawing/2014/main" xmlns="" id="{51A4A4CD-5D78-4ECB-8AC6-4E1E621D0889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895" y="1335019"/>
            <a:ext cx="864096" cy="900200"/>
          </a:xfrm>
          <a:prstGeom prst="rect">
            <a:avLst/>
          </a:prstGeom>
        </p:spPr>
      </p:pic>
      <p:pic>
        <p:nvPicPr>
          <p:cNvPr id="51" name="그림 개체 틀 4">
            <a:extLst>
              <a:ext uri="{FF2B5EF4-FFF2-40B4-BE49-F238E27FC236}">
                <a16:creationId xmlns:a16="http://schemas.microsoft.com/office/drawing/2014/main" xmlns="" id="{51A4A4CD-5D78-4ECB-8AC6-4E1E621D0889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2565957"/>
            <a:ext cx="864096" cy="9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1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6">
            <a:extLst>
              <a:ext uri="{FF2B5EF4-FFF2-40B4-BE49-F238E27FC236}">
                <a16:creationId xmlns:a16="http://schemas.microsoft.com/office/drawing/2014/main" xmlns="" id="{72A5C1D2-242B-4831-8C2A-7A9F9CD8488F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84169" y="986321"/>
            <a:ext cx="2520000" cy="216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xmlns="" id="{5B90B862-7B68-427B-BA41-79D6D0137A09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10698" y="953559"/>
            <a:ext cx="2520000" cy="216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Picture 5">
            <a:extLst>
              <a:ext uri="{FF2B5EF4-FFF2-40B4-BE49-F238E27FC236}">
                <a16:creationId xmlns:a16="http://schemas.microsoft.com/office/drawing/2014/main" xmlns="" id="{73CC761A-2120-48FC-A25B-3912DCAE68E7}"/>
              </a:ext>
            </a:extLst>
          </p:cNvPr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384" y="953559"/>
            <a:ext cx="2520000" cy="216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754301"/>
                </a:solidFill>
              </a:rPr>
              <a:t>타 서비스 벤치마킹 분석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3341893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754301"/>
                </a:solidFill>
                <a:latin typeface="맑은 고딕" panose="020B0503020000020004" pitchFamily="50" charset="-127"/>
                <a:cs typeface="Arial" pitchFamily="34" charset="0"/>
              </a:rPr>
              <a:t>01</a:t>
            </a:r>
            <a:endParaRPr lang="ko-KR" altLang="en-US" sz="2400" b="1" dirty="0">
              <a:solidFill>
                <a:srgbClr val="754301"/>
              </a:solidFill>
              <a:latin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55576" y="3744681"/>
            <a:ext cx="2555122" cy="1252949"/>
            <a:chOff x="2113657" y="4283314"/>
            <a:chExt cx="2247031" cy="1252949"/>
          </a:xfrm>
        </p:grpSpPr>
        <p:sp>
          <p:nvSpPr>
            <p:cNvPr id="9" name="TextBox 8"/>
            <p:cNvSpPr txBox="1"/>
            <p:nvPr/>
          </p:nvSpPr>
          <p:spPr>
            <a:xfrm>
              <a:off x="2113657" y="4566767"/>
              <a:ext cx="2247031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cs typeface="Arial" pitchFamily="34" charset="0"/>
                </a:rPr>
                <a:t>가장 많은 사람들이  이용하는 </a:t>
              </a:r>
              <a:r>
                <a:rPr lang="ko-KR" altLang="en-US" sz="11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cs typeface="Arial" pitchFamily="34" charset="0"/>
                </a:rPr>
                <a:t>배달앱</a:t>
              </a:r>
              <a:endPara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cs typeface="Arial" pitchFamily="34" charset="0"/>
                </a:rPr>
                <a:t>가장 많은 사람들이 이용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cs typeface="Arial" pitchFamily="34" charset="0"/>
                </a:rPr>
                <a:t>쉽고 직관적인 결제 시스템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cs typeface="Arial" pitchFamily="34" charset="0"/>
                </a:rPr>
                <a:t>지도에 이미지화를 직관적인 정보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cs typeface="Arial" pitchFamily="34" charset="0"/>
                </a:rPr>
                <a:t>전</a:t>
              </a:r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cs typeface="Arial" pitchFamily="34" charset="0"/>
                </a:rPr>
                <a:t>달 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13658" y="4283314"/>
              <a:ext cx="21201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cs typeface="Arial" pitchFamily="34" charset="0"/>
                </a:rPr>
                <a:t>배달의민족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419872" y="3341893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419872" y="3744681"/>
            <a:ext cx="2410827" cy="1269578"/>
            <a:chOff x="2113657" y="4283314"/>
            <a:chExt cx="2120135" cy="1269578"/>
          </a:xfrm>
        </p:grpSpPr>
        <p:sp>
          <p:nvSpPr>
            <p:cNvPr id="19" name="TextBox 18"/>
            <p:cNvSpPr txBox="1"/>
            <p:nvPr/>
          </p:nvSpPr>
          <p:spPr>
            <a:xfrm>
              <a:off x="2113657" y="4560313"/>
              <a:ext cx="2120134" cy="992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cs typeface="Arial" pitchFamily="34" charset="0"/>
                </a:rPr>
                <a:t>근처 매장이 나오고 주문까지 가능</a:t>
              </a:r>
              <a:endParaRPr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cs typeface="Arial" pitchFamily="34" charset="0"/>
                </a:rPr>
                <a:t>주변에 매장위치 정보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cs typeface="Arial" pitchFamily="34" charset="0"/>
                </a:rPr>
                <a:t>미리 주문가능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cs typeface="Arial" pitchFamily="34" charset="0"/>
                </a:rPr>
                <a:t>가게의 정보와 쉬운 메뉴 주문</a:t>
              </a:r>
              <a:endPara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113658" y="4283314"/>
              <a:ext cx="21201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cs typeface="Arial" pitchFamily="34" charset="0"/>
                </a:rPr>
                <a:t>스타벅</a:t>
              </a:r>
              <a:r>
                <a:rPr lang="ko-KR" alt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cs typeface="Arial" pitchFamily="34" charset="0"/>
                </a:rPr>
                <a:t>스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084168" y="3341893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2">
                  <a:lumMod val="75000"/>
                </a:schemeClr>
              </a:solidFill>
              <a:latin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6084168" y="3744681"/>
            <a:ext cx="2410827" cy="1234954"/>
            <a:chOff x="2113657" y="4283314"/>
            <a:chExt cx="2120135" cy="1234954"/>
          </a:xfrm>
        </p:grpSpPr>
        <p:sp>
          <p:nvSpPr>
            <p:cNvPr id="23" name="TextBox 22"/>
            <p:cNvSpPr txBox="1"/>
            <p:nvPr/>
          </p:nvSpPr>
          <p:spPr>
            <a:xfrm>
              <a:off x="2113657" y="4560313"/>
              <a:ext cx="2120134" cy="957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cs typeface="Arial" pitchFamily="34" charset="0"/>
                </a:rPr>
                <a:t>각 지점별  빵 나오는 시간 공지</a:t>
              </a:r>
              <a:endParaRPr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cs typeface="Arial" pitchFamily="34" charset="0"/>
                </a:rPr>
                <a:t>빵에 대한 다양한 정보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cs typeface="Arial" pitchFamily="34" charset="0"/>
                </a:rPr>
                <a:t>각 지점별 빵 나오는 시간 공지 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cs typeface="Arial" pitchFamily="34" charset="0"/>
                </a:rPr>
                <a:t>각 매장에서 팔고 있는 빵 소개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13658" y="4283314"/>
              <a:ext cx="21201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cs typeface="Arial" pitchFamily="34" charset="0"/>
                </a:rPr>
                <a:t>파리바게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cs typeface="Arial" pitchFamily="34" charset="0"/>
                </a:rPr>
                <a:t>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279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754301"/>
                </a:solidFill>
              </a:rPr>
              <a:t>개발 과정 및 구현 서비스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6037" y="1275606"/>
            <a:ext cx="3220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맑은 고딕" panose="020B0503020000020004" pitchFamily="50" charset="-127"/>
              </a:rPr>
              <a:t>6</a:t>
            </a:r>
            <a:r>
              <a:rPr lang="ko-KR" altLang="en-US" sz="1200" dirty="0" smtClean="0">
                <a:latin typeface="맑은 고딕" panose="020B0503020000020004" pitchFamily="50" charset="-127"/>
              </a:rPr>
              <a:t>월 </a:t>
            </a:r>
            <a:r>
              <a:rPr lang="en-US" altLang="ko-KR" sz="1200" dirty="0" smtClean="0">
                <a:latin typeface="맑은 고딕" panose="020B0503020000020004" pitchFamily="50" charset="-127"/>
              </a:rPr>
              <a:t>9~16</a:t>
            </a:r>
            <a:r>
              <a:rPr lang="ko-KR" altLang="en-US" sz="1200" dirty="0" smtClean="0">
                <a:latin typeface="맑은 고딕" panose="020B0503020000020004" pitchFamily="50" charset="-127"/>
              </a:rPr>
              <a:t>일 </a:t>
            </a:r>
            <a:r>
              <a:rPr lang="en-US" altLang="ko-KR" sz="1200" dirty="0" smtClean="0">
                <a:latin typeface="맑은 고딕" panose="020B0503020000020004" pitchFamily="50" charset="-127"/>
              </a:rPr>
              <a:t>: </a:t>
            </a:r>
            <a:r>
              <a:rPr lang="ko-KR" altLang="en-US" sz="1200" dirty="0" smtClean="0">
                <a:latin typeface="맑은 고딕" panose="020B0503020000020004" pitchFamily="50" charset="-127"/>
              </a:rPr>
              <a:t>프로젝트 </a:t>
            </a:r>
            <a:r>
              <a:rPr lang="ko-KR" altLang="en-US" sz="1200" dirty="0">
                <a:latin typeface="맑은 고딕" panose="020B0503020000020004" pitchFamily="50" charset="-127"/>
              </a:rPr>
              <a:t>기획</a:t>
            </a:r>
            <a:r>
              <a:rPr lang="en-US" altLang="ko-KR" sz="1200" dirty="0">
                <a:latin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</a:rPr>
              <a:t>데이터 수집</a:t>
            </a:r>
            <a:r>
              <a:rPr lang="en-US" altLang="ko-KR" sz="1200" dirty="0">
                <a:latin typeface="맑은 고딕" panose="020B0503020000020004" pitchFamily="50" charset="-127"/>
              </a:rPr>
              <a:t>, </a:t>
            </a:r>
            <a:r>
              <a:rPr lang="ko-KR" altLang="en-US" sz="1200" b="1" dirty="0" smtClean="0">
                <a:latin typeface="맑은 고딕" panose="020B0503020000020004" pitchFamily="50" charset="-127"/>
              </a:rPr>
              <a:t>제안서 </a:t>
            </a:r>
            <a:r>
              <a:rPr lang="ko-KR" altLang="en-US" sz="1200" b="1" dirty="0">
                <a:latin typeface="맑은 고딕" panose="020B0503020000020004" pitchFamily="50" charset="-127"/>
              </a:rPr>
              <a:t> </a:t>
            </a:r>
            <a:r>
              <a:rPr lang="ko-KR" altLang="en-US" sz="1200" b="1" dirty="0" smtClean="0">
                <a:latin typeface="맑은 고딕" panose="020B0503020000020004" pitchFamily="50" charset="-127"/>
              </a:rPr>
              <a:t>검수 및 검토</a:t>
            </a:r>
            <a:endParaRPr lang="ko-KR" altLang="en-US" sz="1200" b="1" dirty="0">
              <a:latin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962645" y="1203598"/>
            <a:ext cx="1481563" cy="1839111"/>
          </a:xfrm>
          <a:prstGeom prst="rect">
            <a:avLst/>
          </a:prstGeom>
          <a:solidFill>
            <a:srgbClr val="754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516217" y="1203597"/>
            <a:ext cx="1521612" cy="18391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962645" y="3089388"/>
            <a:ext cx="1481563" cy="18391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516550" y="3089389"/>
            <a:ext cx="1521613" cy="1826664"/>
          </a:xfrm>
          <a:prstGeom prst="rect">
            <a:avLst/>
          </a:prstGeom>
          <a:solidFill>
            <a:srgbClr val="754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16550" y="3250618"/>
            <a:ext cx="1641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>
                <a:latin typeface="맑은 고딕" panose="020B0503020000020004" pitchFamily="50" charset="-127"/>
              </a:rPr>
              <a:t>빵나오는</a:t>
            </a:r>
            <a:r>
              <a:rPr lang="ko-KR" altLang="en-US" sz="1200" b="1" dirty="0" smtClean="0">
                <a:latin typeface="맑은 고딕" panose="020B0503020000020004" pitchFamily="50" charset="-127"/>
              </a:rPr>
              <a:t> 시간 알림</a:t>
            </a:r>
            <a:endParaRPr lang="ko-KR" altLang="en-US" sz="1200" b="1" dirty="0">
              <a:latin typeface="맑은 고딕" panose="020B0503020000020004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22241" y="1367938"/>
            <a:ext cx="1521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atin typeface="맑은 고딕" panose="020B0503020000020004" pitchFamily="50" charset="-127"/>
              </a:rPr>
              <a:t>빵집 리뷰 </a:t>
            </a:r>
            <a:r>
              <a:rPr lang="en-US" altLang="ko-KR" sz="1200" b="1" dirty="0" smtClean="0">
                <a:latin typeface="맑은 고딕" panose="020B0503020000020004" pitchFamily="50" charset="-127"/>
              </a:rPr>
              <a:t>&amp; </a:t>
            </a:r>
            <a:r>
              <a:rPr lang="ko-KR" altLang="en-US" sz="1200" b="1" dirty="0" smtClean="0">
                <a:latin typeface="맑은 고딕" panose="020B0503020000020004" pitchFamily="50" charset="-127"/>
              </a:rPr>
              <a:t>정보</a:t>
            </a:r>
            <a:endParaRPr lang="ko-KR" altLang="en-US" sz="1200" b="1" dirty="0">
              <a:latin typeface="맑은 고딕" panose="020B0503020000020004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491499" y="1367937"/>
            <a:ext cx="1521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atin typeface="맑은 고딕" panose="020B0503020000020004" pitchFamily="50" charset="-127"/>
              </a:rPr>
              <a:t>위치기반 서비스</a:t>
            </a:r>
            <a:endParaRPr lang="ko-KR" altLang="en-US" sz="1200" b="1" dirty="0">
              <a:latin typeface="맑은 고딕" panose="020B0503020000020004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038081" y="3221519"/>
            <a:ext cx="1690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 panose="020B0503020000020004" pitchFamily="50" charset="-127"/>
              </a:rPr>
              <a:t>  지도에 시각화</a:t>
            </a:r>
            <a:endParaRPr lang="ko-KR" altLang="en-US" sz="1200" b="1" dirty="0">
              <a:latin typeface="맑은 고딕" panose="020B0503020000020004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B99B812A-E851-44A5-98A8-0392ABDB5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358" y="1749799"/>
            <a:ext cx="972135" cy="120359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11E45CE1-675A-4138-B3BC-ECBE513E2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081" y="1749799"/>
            <a:ext cx="1126499" cy="120359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8D76AA6E-2FE9-478B-BB52-E7FEDAE89F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713" y="3587931"/>
            <a:ext cx="1085426" cy="120359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729BDFF9-3A6E-4E34-93DA-A624394518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635" y="3701013"/>
            <a:ext cx="1165339" cy="105384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06037" y="1913749"/>
            <a:ext cx="32206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맑은 고딕" panose="020B0503020000020004" pitchFamily="50" charset="-127"/>
              </a:rPr>
              <a:t>6</a:t>
            </a:r>
            <a:r>
              <a:rPr lang="ko-KR" altLang="en-US" sz="1200" dirty="0" smtClean="0">
                <a:latin typeface="맑은 고딕" panose="020B0503020000020004" pitchFamily="50" charset="-127"/>
              </a:rPr>
              <a:t>월 </a:t>
            </a:r>
            <a:r>
              <a:rPr lang="en-US" altLang="ko-KR" sz="1200" dirty="0" smtClean="0">
                <a:latin typeface="맑은 고딕" panose="020B0503020000020004" pitchFamily="50" charset="-127"/>
              </a:rPr>
              <a:t>15~17</a:t>
            </a:r>
            <a:r>
              <a:rPr lang="ko-KR" altLang="en-US" sz="1200" dirty="0" smtClean="0">
                <a:latin typeface="맑은 고딕" panose="020B0503020000020004" pitchFamily="50" charset="-127"/>
              </a:rPr>
              <a:t>일 </a:t>
            </a:r>
            <a:r>
              <a:rPr lang="en-US" altLang="ko-KR" sz="1200" dirty="0" smtClean="0">
                <a:latin typeface="맑은 고딕" panose="020B0503020000020004" pitchFamily="50" charset="-127"/>
              </a:rPr>
              <a:t>: </a:t>
            </a:r>
            <a:r>
              <a:rPr lang="ko-KR" altLang="en-US" sz="1200" dirty="0" smtClean="0">
                <a:latin typeface="맑은 고딕" panose="020B0503020000020004" pitchFamily="50" charset="-127"/>
              </a:rPr>
              <a:t>프로젝트 설계</a:t>
            </a:r>
            <a:endParaRPr lang="ko-KR" altLang="en-US" sz="1200" b="1" dirty="0">
              <a:latin typeface="맑은 고딕" panose="020B0503020000020004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19293" y="2478780"/>
            <a:ext cx="3220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맑은 고딕" panose="020B0503020000020004" pitchFamily="50" charset="-127"/>
              </a:rPr>
              <a:t>6</a:t>
            </a:r>
            <a:r>
              <a:rPr lang="ko-KR" altLang="en-US" sz="1200" dirty="0" smtClean="0">
                <a:latin typeface="맑은 고딕" panose="020B0503020000020004" pitchFamily="50" charset="-127"/>
              </a:rPr>
              <a:t>월 </a:t>
            </a:r>
            <a:r>
              <a:rPr lang="en-US" altLang="ko-KR" sz="1200" dirty="0" smtClean="0">
                <a:latin typeface="맑은 고딕" panose="020B0503020000020004" pitchFamily="50" charset="-127"/>
              </a:rPr>
              <a:t>9~16</a:t>
            </a:r>
            <a:r>
              <a:rPr lang="ko-KR" altLang="en-US" sz="1200" dirty="0" smtClean="0">
                <a:latin typeface="맑은 고딕" panose="020B0503020000020004" pitchFamily="50" charset="-127"/>
              </a:rPr>
              <a:t>일 </a:t>
            </a:r>
            <a:r>
              <a:rPr lang="en-US" altLang="ko-KR" sz="1200" dirty="0" smtClean="0">
                <a:latin typeface="맑은 고딕" panose="020B0503020000020004" pitchFamily="50" charset="-127"/>
              </a:rPr>
              <a:t>: </a:t>
            </a:r>
            <a:r>
              <a:rPr lang="ko-KR" altLang="en-US" sz="1200" dirty="0" smtClean="0">
                <a:latin typeface="맑은 고딕" panose="020B0503020000020004" pitchFamily="50" charset="-127"/>
              </a:rPr>
              <a:t>프로젝트 </a:t>
            </a:r>
            <a:r>
              <a:rPr lang="ko-KR" altLang="en-US" sz="1200" dirty="0">
                <a:latin typeface="맑은 고딕" panose="020B0503020000020004" pitchFamily="50" charset="-127"/>
              </a:rPr>
              <a:t>기획</a:t>
            </a:r>
            <a:r>
              <a:rPr lang="en-US" altLang="ko-KR" sz="1200" dirty="0">
                <a:latin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</a:rPr>
              <a:t>데이터 수집</a:t>
            </a:r>
            <a:r>
              <a:rPr lang="en-US" altLang="ko-KR" sz="1200" dirty="0">
                <a:latin typeface="맑은 고딕" panose="020B0503020000020004" pitchFamily="50" charset="-127"/>
              </a:rPr>
              <a:t>, </a:t>
            </a:r>
            <a:r>
              <a:rPr lang="ko-KR" altLang="en-US" sz="1200" b="1" dirty="0" smtClean="0">
                <a:latin typeface="맑은 고딕" panose="020B0503020000020004" pitchFamily="50" charset="-127"/>
              </a:rPr>
              <a:t>제안서 검수 및 검토</a:t>
            </a:r>
            <a:endParaRPr lang="ko-KR" altLang="en-US" sz="1200" b="1" dirty="0">
              <a:latin typeface="맑은 고딕" panose="020B0503020000020004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6036" y="3198860"/>
            <a:ext cx="32206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맑은 고딕" panose="020B0503020000020004" pitchFamily="50" charset="-127"/>
              </a:rPr>
              <a:t>6</a:t>
            </a:r>
            <a:r>
              <a:rPr lang="ko-KR" altLang="en-US" sz="1200" dirty="0" smtClean="0">
                <a:latin typeface="맑은 고딕" panose="020B0503020000020004" pitchFamily="50" charset="-127"/>
              </a:rPr>
              <a:t>월 </a:t>
            </a:r>
            <a:r>
              <a:rPr lang="en-US" altLang="ko-KR" sz="1200" dirty="0" smtClean="0">
                <a:latin typeface="맑은 고딕" panose="020B0503020000020004" pitchFamily="50" charset="-127"/>
              </a:rPr>
              <a:t>14~27</a:t>
            </a:r>
            <a:r>
              <a:rPr lang="ko-KR" altLang="en-US" sz="1200" dirty="0" smtClean="0">
                <a:latin typeface="맑은 고딕" panose="020B0503020000020004" pitchFamily="50" charset="-127"/>
              </a:rPr>
              <a:t>일 </a:t>
            </a:r>
            <a:r>
              <a:rPr lang="en-US" altLang="ko-KR" sz="1200" dirty="0" smtClean="0">
                <a:latin typeface="맑은 고딕" panose="020B0503020000020004" pitchFamily="50" charset="-127"/>
              </a:rPr>
              <a:t>: </a:t>
            </a:r>
            <a:r>
              <a:rPr lang="ko-KR" altLang="en-US" sz="1200" dirty="0" smtClean="0">
                <a:latin typeface="맑은 고딕" panose="020B0503020000020004" pitchFamily="50" charset="-127"/>
              </a:rPr>
              <a:t>디자인 작업 및 개발</a:t>
            </a:r>
            <a:endParaRPr lang="ko-KR" altLang="en-US" sz="1200" b="1" dirty="0">
              <a:latin typeface="맑은 고딕" panose="020B0503020000020004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19293" y="3846932"/>
            <a:ext cx="32206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맑은 고딕" panose="020B0503020000020004" pitchFamily="50" charset="-127"/>
              </a:rPr>
              <a:t>6</a:t>
            </a:r>
            <a:r>
              <a:rPr lang="ko-KR" altLang="en-US" sz="1200" dirty="0" smtClean="0">
                <a:latin typeface="맑은 고딕" panose="020B0503020000020004" pitchFamily="50" charset="-127"/>
              </a:rPr>
              <a:t>월 </a:t>
            </a:r>
            <a:r>
              <a:rPr lang="en-US" altLang="ko-KR" sz="1200" dirty="0" smtClean="0">
                <a:latin typeface="맑은 고딕" panose="020B0503020000020004" pitchFamily="50" charset="-127"/>
              </a:rPr>
              <a:t>23~30</a:t>
            </a:r>
            <a:r>
              <a:rPr lang="ko-KR" altLang="en-US" sz="1200" dirty="0" smtClean="0">
                <a:latin typeface="맑은 고딕" panose="020B0503020000020004" pitchFamily="50" charset="-127"/>
              </a:rPr>
              <a:t>일 </a:t>
            </a:r>
            <a:r>
              <a:rPr lang="en-US" altLang="ko-KR" sz="1200" dirty="0" smtClean="0">
                <a:latin typeface="맑은 고딕" panose="020B0503020000020004" pitchFamily="50" charset="-127"/>
              </a:rPr>
              <a:t>: </a:t>
            </a:r>
            <a:r>
              <a:rPr lang="ko-KR" altLang="en-US" sz="1200" dirty="0" smtClean="0">
                <a:latin typeface="맑은 고딕" panose="020B0503020000020004" pitchFamily="50" charset="-127"/>
              </a:rPr>
              <a:t>테스트와 운영</a:t>
            </a:r>
            <a:endParaRPr lang="ko-KR" altLang="en-US" sz="1200" b="1" dirty="0">
              <a:latin typeface="맑은 고딕" panose="020B0503020000020004" pitchFamily="50" charset="-127"/>
            </a:endParaRPr>
          </a:p>
        </p:txBody>
      </p:sp>
      <p:pic>
        <p:nvPicPr>
          <p:cNvPr id="45" name="그림 개체 틀 4">
            <a:extLst>
              <a:ext uri="{FF2B5EF4-FFF2-40B4-BE49-F238E27FC236}">
                <a16:creationId xmlns:a16="http://schemas.microsoft.com/office/drawing/2014/main" xmlns="" id="{51A4A4CD-5D78-4ECB-8AC6-4E1E621D0889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8" y="1291617"/>
            <a:ext cx="397445" cy="383596"/>
          </a:xfrm>
          <a:prstGeom prst="rect">
            <a:avLst/>
          </a:prstGeom>
        </p:spPr>
      </p:pic>
      <p:pic>
        <p:nvPicPr>
          <p:cNvPr id="46" name="그림 개체 틀 4">
            <a:extLst>
              <a:ext uri="{FF2B5EF4-FFF2-40B4-BE49-F238E27FC236}">
                <a16:creationId xmlns:a16="http://schemas.microsoft.com/office/drawing/2014/main" xmlns="" id="{51A4A4CD-5D78-4ECB-8AC6-4E1E621D0889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8" y="1809888"/>
            <a:ext cx="397445" cy="383596"/>
          </a:xfrm>
          <a:prstGeom prst="rect">
            <a:avLst/>
          </a:prstGeom>
        </p:spPr>
      </p:pic>
      <p:pic>
        <p:nvPicPr>
          <p:cNvPr id="47" name="그림 개체 틀 4">
            <a:extLst>
              <a:ext uri="{FF2B5EF4-FFF2-40B4-BE49-F238E27FC236}">
                <a16:creationId xmlns:a16="http://schemas.microsoft.com/office/drawing/2014/main" xmlns="" id="{51A4A4CD-5D78-4ECB-8AC6-4E1E621D0889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8" y="2478780"/>
            <a:ext cx="397445" cy="383596"/>
          </a:xfrm>
          <a:prstGeom prst="rect">
            <a:avLst/>
          </a:prstGeom>
        </p:spPr>
      </p:pic>
      <p:pic>
        <p:nvPicPr>
          <p:cNvPr id="48" name="그림 개체 틀 4">
            <a:extLst>
              <a:ext uri="{FF2B5EF4-FFF2-40B4-BE49-F238E27FC236}">
                <a16:creationId xmlns:a16="http://schemas.microsoft.com/office/drawing/2014/main" xmlns="" id="{51A4A4CD-5D78-4ECB-8AC6-4E1E621D0889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7" y="3145561"/>
            <a:ext cx="397445" cy="383596"/>
          </a:xfrm>
          <a:prstGeom prst="rect">
            <a:avLst/>
          </a:prstGeom>
        </p:spPr>
      </p:pic>
      <p:pic>
        <p:nvPicPr>
          <p:cNvPr id="49" name="그림 개체 틀 4">
            <a:extLst>
              <a:ext uri="{FF2B5EF4-FFF2-40B4-BE49-F238E27FC236}">
                <a16:creationId xmlns:a16="http://schemas.microsoft.com/office/drawing/2014/main" xmlns="" id="{51A4A4CD-5D78-4ECB-8AC6-4E1E621D0889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95" y="3793633"/>
            <a:ext cx="397445" cy="38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33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3"/>
          <p:cNvSpPr txBox="1">
            <a:spLocks/>
          </p:cNvSpPr>
          <p:nvPr/>
        </p:nvSpPr>
        <p:spPr>
          <a:xfrm>
            <a:off x="3081164" y="655361"/>
            <a:ext cx="3096344" cy="145364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ko-KR" altLang="en-US" sz="2800" b="1" dirty="0" smtClean="0">
                <a:solidFill>
                  <a:srgbClr val="754301"/>
                </a:solidFill>
                <a:latin typeface="맑은 고딕" panose="020B0503020000020004" pitchFamily="50" charset="-127"/>
                <a:cs typeface="Arial" pitchFamily="34" charset="0"/>
              </a:rPr>
              <a:t>빵집 리뷰 </a:t>
            </a:r>
            <a:r>
              <a:rPr lang="en-US" altLang="ko-KR" sz="2800" b="1" dirty="0" smtClean="0">
                <a:solidFill>
                  <a:srgbClr val="754301"/>
                </a:solidFill>
                <a:latin typeface="맑은 고딕" panose="020B0503020000020004" pitchFamily="50" charset="-127"/>
                <a:cs typeface="Arial" pitchFamily="34" charset="0"/>
              </a:rPr>
              <a:t>&amp; </a:t>
            </a:r>
            <a:r>
              <a:rPr lang="ko-KR" altLang="en-US" sz="2800" b="1" dirty="0" smtClean="0">
                <a:solidFill>
                  <a:srgbClr val="754301"/>
                </a:solidFill>
                <a:latin typeface="맑은 고딕" panose="020B0503020000020004" pitchFamily="50" charset="-127"/>
                <a:cs typeface="Arial" pitchFamily="34" charset="0"/>
              </a:rPr>
              <a:t>정보 </a:t>
            </a:r>
            <a:endParaRPr lang="en-US" altLang="ko-KR" sz="2800" b="1" dirty="0">
              <a:solidFill>
                <a:srgbClr val="754301"/>
              </a:solidFill>
              <a:latin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4CCC7D6-0301-44FD-A22B-FF073316F4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07654"/>
            <a:ext cx="3816424" cy="2448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FD3ADA7-7DC5-4DDC-821A-8E937A66FD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692022"/>
            <a:ext cx="3816424" cy="2448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38"/>
            <a:ext cx="9144000" cy="5760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4587974"/>
            <a:ext cx="9157439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26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EB856"/>
      </a:accent1>
      <a:accent2>
        <a:srgbClr val="1CBBB4"/>
      </a:accent2>
      <a:accent3>
        <a:srgbClr val="9FEDF0"/>
      </a:accent3>
      <a:accent4>
        <a:srgbClr val="9FEDF0"/>
      </a:accent4>
      <a:accent5>
        <a:srgbClr val="576868"/>
      </a:accent5>
      <a:accent6>
        <a:srgbClr val="CBCBCB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Contents Slide Master">
  <a:themeElements>
    <a:clrScheme name="ALLPPT-COLOR-A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EB856"/>
      </a:accent1>
      <a:accent2>
        <a:srgbClr val="1CBBB4"/>
      </a:accent2>
      <a:accent3>
        <a:srgbClr val="9FEDF0"/>
      </a:accent3>
      <a:accent4>
        <a:srgbClr val="9FEDF0"/>
      </a:accent4>
      <a:accent5>
        <a:srgbClr val="576868"/>
      </a:accent5>
      <a:accent6>
        <a:srgbClr val="CBCBCB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ection Break Slide Master">
  <a:themeElements>
    <a:clrScheme name="ALLPPT-COLOR-A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EB856"/>
      </a:accent1>
      <a:accent2>
        <a:srgbClr val="1CBBB4"/>
      </a:accent2>
      <a:accent3>
        <a:srgbClr val="9FEDF0"/>
      </a:accent3>
      <a:accent4>
        <a:srgbClr val="9FEDF0"/>
      </a:accent4>
      <a:accent5>
        <a:srgbClr val="576868"/>
      </a:accent5>
      <a:accent6>
        <a:srgbClr val="CBCBCB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3684</TotalTime>
  <Words>419</Words>
  <Application>Microsoft Office PowerPoint</Application>
  <PresentationFormat>화면 슬라이드 쇼(16:9)</PresentationFormat>
  <Paragraphs>121</Paragraphs>
  <Slides>28</Slides>
  <Notes>5</Notes>
  <HiddenSlides>0</HiddenSlides>
  <MMClips>0</MMClips>
  <ScaleCrop>false</ScaleCrop>
  <HeadingPairs>
    <vt:vector size="4" baseType="variant">
      <vt:variant>
        <vt:lpstr>테마</vt:lpstr>
      </vt:variant>
      <vt:variant>
        <vt:i4>4</vt:i4>
      </vt:variant>
      <vt:variant>
        <vt:lpstr>슬라이드 제목</vt:lpstr>
      </vt:variant>
      <vt:variant>
        <vt:i4>28</vt:i4>
      </vt:variant>
    </vt:vector>
  </HeadingPairs>
  <TitlesOfParts>
    <vt:vector size="32" baseType="lpstr">
      <vt:lpstr>Cover and End Slide Master</vt:lpstr>
      <vt:lpstr>Contents Slide Master</vt:lpstr>
      <vt:lpstr>디자인 사용자 지정</vt:lpstr>
      <vt:lpstr>Section Break Slide Master</vt:lpstr>
      <vt:lpstr>PowerPoint 프레젠테이션</vt:lpstr>
      <vt:lpstr>팀 소개</vt:lpstr>
      <vt:lpstr>발표 개요</vt:lpstr>
      <vt:lpstr>PowerPoint 프레젠테이션</vt:lpstr>
      <vt:lpstr>PowerPoint 프레젠테이션</vt:lpstr>
      <vt:lpstr>개발 목표</vt:lpstr>
      <vt:lpstr>타 서비스 벤치마킹 분석</vt:lpstr>
      <vt:lpstr>개발 과정 및 구현 서비스</vt:lpstr>
      <vt:lpstr>PowerPoint 프레젠테이션</vt:lpstr>
      <vt:lpstr>위치기반 서비스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시연</vt:lpstr>
      <vt:lpstr>Q &amp; A</vt:lpstr>
      <vt:lpstr>감사합니다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15N530</cp:lastModifiedBy>
  <cp:revision>218</cp:revision>
  <dcterms:created xsi:type="dcterms:W3CDTF">2016-11-09T00:26:40Z</dcterms:created>
  <dcterms:modified xsi:type="dcterms:W3CDTF">2021-06-29T07:37:31Z</dcterms:modified>
</cp:coreProperties>
</file>